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ink/ink2.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3.xml" ContentType="application/inkml+xml"/>
  <Override PartName="/ppt/ink/ink4.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5"/>
    <p:sldMasterId id="2147483709" r:id="rId6"/>
    <p:sldMasterId id="2147483775" r:id="rId7"/>
  </p:sldMasterIdLst>
  <p:notesMasterIdLst>
    <p:notesMasterId r:id="rId25"/>
  </p:notesMasterIdLst>
  <p:sldIdLst>
    <p:sldId id="352" r:id="rId8"/>
    <p:sldId id="353" r:id="rId9"/>
    <p:sldId id="340" r:id="rId10"/>
    <p:sldId id="345" r:id="rId11"/>
    <p:sldId id="344" r:id="rId12"/>
    <p:sldId id="355" r:id="rId13"/>
    <p:sldId id="343" r:id="rId14"/>
    <p:sldId id="341" r:id="rId15"/>
    <p:sldId id="346" r:id="rId16"/>
    <p:sldId id="348" r:id="rId17"/>
    <p:sldId id="272" r:id="rId18"/>
    <p:sldId id="350" r:id="rId19"/>
    <p:sldId id="337" r:id="rId20"/>
    <p:sldId id="351" r:id="rId21"/>
    <p:sldId id="349" r:id="rId22"/>
    <p:sldId id="338" r:id="rId23"/>
    <p:sldId id="354" r:id="rId24"/>
  </p:sldIdLst>
  <p:sldSz cx="12436475" cy="6994525"/>
  <p:notesSz cx="6858000" cy="9144000"/>
  <p:defaultTextStyle>
    <a:defPPr>
      <a:defRPr lang="en-US"/>
    </a:defPPr>
    <a:lvl1pPr marL="0" algn="l" defTabSz="932688" rtl="0" eaLnBrk="1" latinLnBrk="0" hangingPunct="1">
      <a:defRPr sz="1836" kern="1200">
        <a:solidFill>
          <a:schemeClr val="tx1"/>
        </a:solidFill>
        <a:latin typeface="+mn-lt"/>
        <a:ea typeface="+mn-ea"/>
        <a:cs typeface="+mn-cs"/>
      </a:defRPr>
    </a:lvl1pPr>
    <a:lvl2pPr marL="466344" algn="l" defTabSz="932688" rtl="0" eaLnBrk="1" latinLnBrk="0" hangingPunct="1">
      <a:defRPr sz="1836" kern="1200">
        <a:solidFill>
          <a:schemeClr val="tx1"/>
        </a:solidFill>
        <a:latin typeface="+mn-lt"/>
        <a:ea typeface="+mn-ea"/>
        <a:cs typeface="+mn-cs"/>
      </a:defRPr>
    </a:lvl2pPr>
    <a:lvl3pPr marL="932688" algn="l" defTabSz="932688" rtl="0" eaLnBrk="1" latinLnBrk="0" hangingPunct="1">
      <a:defRPr sz="1836" kern="1200">
        <a:solidFill>
          <a:schemeClr val="tx1"/>
        </a:solidFill>
        <a:latin typeface="+mn-lt"/>
        <a:ea typeface="+mn-ea"/>
        <a:cs typeface="+mn-cs"/>
      </a:defRPr>
    </a:lvl3pPr>
    <a:lvl4pPr marL="1399032" algn="l" defTabSz="932688" rtl="0" eaLnBrk="1" latinLnBrk="0" hangingPunct="1">
      <a:defRPr sz="1836" kern="1200">
        <a:solidFill>
          <a:schemeClr val="tx1"/>
        </a:solidFill>
        <a:latin typeface="+mn-lt"/>
        <a:ea typeface="+mn-ea"/>
        <a:cs typeface="+mn-cs"/>
      </a:defRPr>
    </a:lvl4pPr>
    <a:lvl5pPr marL="1865376" algn="l" defTabSz="932688" rtl="0" eaLnBrk="1" latinLnBrk="0" hangingPunct="1">
      <a:defRPr sz="1836" kern="1200">
        <a:solidFill>
          <a:schemeClr val="tx1"/>
        </a:solidFill>
        <a:latin typeface="+mn-lt"/>
        <a:ea typeface="+mn-ea"/>
        <a:cs typeface="+mn-cs"/>
      </a:defRPr>
    </a:lvl5pPr>
    <a:lvl6pPr marL="2331720" algn="l" defTabSz="932688" rtl="0" eaLnBrk="1" latinLnBrk="0" hangingPunct="1">
      <a:defRPr sz="1836" kern="1200">
        <a:solidFill>
          <a:schemeClr val="tx1"/>
        </a:solidFill>
        <a:latin typeface="+mn-lt"/>
        <a:ea typeface="+mn-ea"/>
        <a:cs typeface="+mn-cs"/>
      </a:defRPr>
    </a:lvl6pPr>
    <a:lvl7pPr marL="2798064" algn="l" defTabSz="932688" rtl="0" eaLnBrk="1" latinLnBrk="0" hangingPunct="1">
      <a:defRPr sz="1836" kern="1200">
        <a:solidFill>
          <a:schemeClr val="tx1"/>
        </a:solidFill>
        <a:latin typeface="+mn-lt"/>
        <a:ea typeface="+mn-ea"/>
        <a:cs typeface="+mn-cs"/>
      </a:defRPr>
    </a:lvl7pPr>
    <a:lvl8pPr marL="3264408" algn="l" defTabSz="932688" rtl="0" eaLnBrk="1" latinLnBrk="0" hangingPunct="1">
      <a:defRPr sz="1836" kern="1200">
        <a:solidFill>
          <a:schemeClr val="tx1"/>
        </a:solidFill>
        <a:latin typeface="+mn-lt"/>
        <a:ea typeface="+mn-ea"/>
        <a:cs typeface="+mn-cs"/>
      </a:defRPr>
    </a:lvl8pPr>
    <a:lvl9pPr marL="3730752" algn="l" defTabSz="932688" rtl="0" eaLnBrk="1" latinLnBrk="0" hangingPunct="1">
      <a:defRPr sz="1836"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352"/>
            <p14:sldId id="353"/>
            <p14:sldId id="340"/>
            <p14:sldId id="345"/>
            <p14:sldId id="344"/>
            <p14:sldId id="355"/>
            <p14:sldId id="343"/>
            <p14:sldId id="341"/>
            <p14:sldId id="346"/>
            <p14:sldId id="348"/>
            <p14:sldId id="272"/>
            <p14:sldId id="350"/>
            <p14:sldId id="337"/>
            <p14:sldId id="351"/>
            <p14:sldId id="349"/>
            <p14:sldId id="338"/>
            <p14:sldId id="354"/>
          </p14:sldIdLst>
        </p14:section>
        <p14:section name="Appendix" id="{55276FD1-BCA0-4A80-B082-F98424F0AD4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ri Mathisen" initials="AM" lastIdx="1" clrIdx="0">
    <p:extLst>
      <p:ext uri="{19B8F6BF-5375-455C-9EA6-DF929625EA0E}">
        <p15:presenceInfo xmlns:p15="http://schemas.microsoft.com/office/powerpoint/2012/main" userId="S-1-5-21-383413107-1061881802-891584314-12534" providerId="AD"/>
      </p:ext>
    </p:extLst>
  </p:cmAuthor>
  <p:cmAuthor id="2" name="Jenn Cooley" initials="JC" lastIdx="8" clrIdx="1">
    <p:extLst>
      <p:ext uri="{19B8F6BF-5375-455C-9EA6-DF929625EA0E}">
        <p15:presenceInfo xmlns:p15="http://schemas.microsoft.com/office/powerpoint/2012/main" userId="S-1-5-21-383413107-1061881802-891584314-12481" providerId="AD"/>
      </p:ext>
    </p:extLst>
  </p:cmAuthor>
  <p:cmAuthor id="3" name="Brittany Hart" initials="BH" lastIdx="1" clrIdx="2">
    <p:extLst>
      <p:ext uri="{19B8F6BF-5375-455C-9EA6-DF929625EA0E}">
        <p15:presenceInfo xmlns:p15="http://schemas.microsoft.com/office/powerpoint/2012/main" userId="S-1-5-21-383413107-1061881802-891584314-1002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49" autoAdjust="0"/>
    <p:restoredTop sz="79480" autoAdjust="0"/>
  </p:normalViewPr>
  <p:slideViewPr>
    <p:cSldViewPr snapToGrid="0">
      <p:cViewPr varScale="1">
        <p:scale>
          <a:sx n="58" d="100"/>
          <a:sy n="58" d="100"/>
        </p:scale>
        <p:origin x="684" y="6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92" d="100"/>
          <a:sy n="92" d="100"/>
        </p:scale>
        <p:origin x="3113" y="3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presProps" Target="presProps.xml"/><Relationship Id="rId30"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1-05T20:53:53.172"/>
    </inkml:context>
    <inkml:brush xml:id="br0">
      <inkml:brushProperty name="width" value="0.1" units="cm"/>
      <inkml:brushProperty name="height" value="0.1" units="cm"/>
      <inkml:brushProperty name="color" value="#B4C3DA"/>
      <inkml:brushProperty name="ignorePressure" value="1"/>
      <inkml:brushProperty name="inkEffects" value="silver"/>
      <inkml:brushProperty name="anchorX" value="0"/>
      <inkml:brushProperty name="anchorY" value="0"/>
      <inkml:brushProperty name="scaleFactor" value="0.5"/>
    </inkml:brush>
  </inkml:definitions>
  <inkml:trace contextRef="#ctx0" brushRef="#br0">0 1,'0'0,"0"0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1-05T20:54:23.534"/>
    </inkml:context>
    <inkml:brush xml:id="br0">
      <inkml:brushProperty name="width" value="0.1" units="cm"/>
      <inkml:brushProperty name="height" value="0.6" units="cm"/>
      <inkml:brushProperty name="color" value="#CC0066"/>
      <inkml:brushProperty name="ignorePressure" value="1"/>
      <inkml:brushProperty name="inkEffects" value="pencil"/>
    </inkml:brush>
  </inkml:definitions>
  <inkml:trace contextRef="#ctx0" brushRef="#br0">0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1-05T20:53:53.172"/>
    </inkml:context>
    <inkml:brush xml:id="br0">
      <inkml:brushProperty name="width" value="0.1" units="cm"/>
      <inkml:brushProperty name="height" value="0.1" units="cm"/>
      <inkml:brushProperty name="color" value="#B4C3DA"/>
      <inkml:brushProperty name="ignorePressure" value="1"/>
      <inkml:brushProperty name="inkEffects" value="silver"/>
      <inkml:brushProperty name="anchorX" value="0"/>
      <inkml:brushProperty name="anchorY" value="0"/>
      <inkml:brushProperty name="scaleFactor" value="0.5"/>
    </inkml:brush>
  </inkml:definitions>
  <inkml:trace contextRef="#ctx0" brushRef="#br0">0 1,'0'0,"0"0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1-05T20:54:23.534"/>
    </inkml:context>
    <inkml:brush xml:id="br0">
      <inkml:brushProperty name="width" value="0.1" units="cm"/>
      <inkml:brushProperty name="height" value="0.6" units="cm"/>
      <inkml:brushProperty name="color" value="#CC0066"/>
      <inkml:brushProperty name="ignorePressure" value="1"/>
      <inkml:brushProperty name="inkEffects" value="pencil"/>
    </inkml:brush>
  </inkml:definitions>
  <inkml:trace contextRef="#ctx0" brushRef="#br0">0 0,'0'0</inkml:trace>
</inkml:ink>
</file>

<file path=ppt/media/image10.png>
</file>

<file path=ppt/media/image11.png>
</file>

<file path=ppt/media/image12.jpeg>
</file>

<file path=ppt/media/image13.jpeg>
</file>

<file path=ppt/media/image15.jpeg>
</file>

<file path=ppt/media/image16.png>
</file>

<file path=ppt/media/image17.gif>
</file>

<file path=ppt/media/image18.png>
</file>

<file path=ppt/media/image19.png>
</file>

<file path=ppt/media/image20.png>
</file>

<file path=ppt/media/image21.png>
</file>

<file path=ppt/media/image22.png>
</file>

<file path=ppt/media/image23.jpg>
</file>

<file path=ppt/media/image24.PNG>
</file>

<file path=ppt/media/image25.png>
</file>

<file path=ppt/media/image26.PNG>
</file>

<file path=ppt/media/image27.jpg>
</file>

<file path=ppt/media/image3.jpeg>
</file>

<file path=ppt/media/image37.png>
</file>

<file path=ppt/media/image38.png>
</file>

<file path=ppt/media/image4.jpg>
</file>

<file path=ppt/media/image5.jpg>
</file>

<file path=ppt/media/image6.pn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C07D2F-0050-42C8-A1DB-41B30BFD920F}" type="datetimeFigureOut">
              <a:rPr lang="en-US" smtClean="0"/>
              <a:t>1/23/2018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8CFD1B-229A-41A0-811A-84EAD802109F}" type="slidenum">
              <a:rPr lang="en-US" smtClean="0"/>
              <a:t>‹#›</a:t>
            </a:fld>
            <a:endParaRPr lang="en-US"/>
          </a:p>
        </p:txBody>
      </p:sp>
    </p:spTree>
    <p:extLst>
      <p:ext uri="{BB962C8B-B14F-4D97-AF65-F5344CB8AC3E}">
        <p14:creationId xmlns:p14="http://schemas.microsoft.com/office/powerpoint/2010/main" val="1808032876"/>
      </p:ext>
    </p:extLst>
  </p:cSld>
  <p:clrMap bg1="lt1" tx1="dk1" bg2="lt2" tx2="dk2" accent1="accent1" accent2="accent2" accent3="accent3" accent4="accent4" accent5="accent5" accent6="accent6" hlink="hlink" folHlink="folHlink"/>
  <p:notesStyle>
    <a:lvl1pPr marL="0" algn="l" defTabSz="932688" rtl="0" eaLnBrk="1" latinLnBrk="0" hangingPunct="1">
      <a:defRPr sz="1224" kern="1200">
        <a:solidFill>
          <a:schemeClr val="tx1"/>
        </a:solidFill>
        <a:latin typeface="+mn-lt"/>
        <a:ea typeface="+mn-ea"/>
        <a:cs typeface="+mn-cs"/>
      </a:defRPr>
    </a:lvl1pPr>
    <a:lvl2pPr marL="466344" algn="l" defTabSz="932688" rtl="0" eaLnBrk="1" latinLnBrk="0" hangingPunct="1">
      <a:defRPr sz="1224" kern="1200">
        <a:solidFill>
          <a:schemeClr val="tx1"/>
        </a:solidFill>
        <a:latin typeface="+mn-lt"/>
        <a:ea typeface="+mn-ea"/>
        <a:cs typeface="+mn-cs"/>
      </a:defRPr>
    </a:lvl2pPr>
    <a:lvl3pPr marL="932688" algn="l" defTabSz="932688" rtl="0" eaLnBrk="1" latinLnBrk="0" hangingPunct="1">
      <a:defRPr sz="1224" kern="1200">
        <a:solidFill>
          <a:schemeClr val="tx1"/>
        </a:solidFill>
        <a:latin typeface="+mn-lt"/>
        <a:ea typeface="+mn-ea"/>
        <a:cs typeface="+mn-cs"/>
      </a:defRPr>
    </a:lvl3pPr>
    <a:lvl4pPr marL="1399032" algn="l" defTabSz="932688" rtl="0" eaLnBrk="1" latinLnBrk="0" hangingPunct="1">
      <a:defRPr sz="1224" kern="1200">
        <a:solidFill>
          <a:schemeClr val="tx1"/>
        </a:solidFill>
        <a:latin typeface="+mn-lt"/>
        <a:ea typeface="+mn-ea"/>
        <a:cs typeface="+mn-cs"/>
      </a:defRPr>
    </a:lvl4pPr>
    <a:lvl5pPr marL="1865376" algn="l" defTabSz="932688" rtl="0" eaLnBrk="1" latinLnBrk="0" hangingPunct="1">
      <a:defRPr sz="1224" kern="1200">
        <a:solidFill>
          <a:schemeClr val="tx1"/>
        </a:solidFill>
        <a:latin typeface="+mn-lt"/>
        <a:ea typeface="+mn-ea"/>
        <a:cs typeface="+mn-cs"/>
      </a:defRPr>
    </a:lvl5pPr>
    <a:lvl6pPr marL="2331720" algn="l" defTabSz="932688" rtl="0" eaLnBrk="1" latinLnBrk="0" hangingPunct="1">
      <a:defRPr sz="1224" kern="1200">
        <a:solidFill>
          <a:schemeClr val="tx1"/>
        </a:solidFill>
        <a:latin typeface="+mn-lt"/>
        <a:ea typeface="+mn-ea"/>
        <a:cs typeface="+mn-cs"/>
      </a:defRPr>
    </a:lvl6pPr>
    <a:lvl7pPr marL="2798064" algn="l" defTabSz="932688" rtl="0" eaLnBrk="1" latinLnBrk="0" hangingPunct="1">
      <a:defRPr sz="1224" kern="1200">
        <a:solidFill>
          <a:schemeClr val="tx1"/>
        </a:solidFill>
        <a:latin typeface="+mn-lt"/>
        <a:ea typeface="+mn-ea"/>
        <a:cs typeface="+mn-cs"/>
      </a:defRPr>
    </a:lvl7pPr>
    <a:lvl8pPr marL="3264408" algn="l" defTabSz="932688" rtl="0" eaLnBrk="1" latinLnBrk="0" hangingPunct="1">
      <a:defRPr sz="1224" kern="1200">
        <a:solidFill>
          <a:schemeClr val="tx1"/>
        </a:solidFill>
        <a:latin typeface="+mn-lt"/>
        <a:ea typeface="+mn-ea"/>
        <a:cs typeface="+mn-cs"/>
      </a:defRPr>
    </a:lvl8pPr>
    <a:lvl9pPr marL="3730752" algn="l" defTabSz="932688"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effectLst/>
              <a:latin typeface="Segoe UI Light" pitchFamily="34" charset="0"/>
              <a:ea typeface="+mn-ea"/>
              <a:cs typeface="+mn-cs"/>
            </a:endParaRPr>
          </a:p>
        </p:txBody>
      </p:sp>
      <p:sp>
        <p:nvSpPr>
          <p:cNvPr id="6" name="Date Placeholder 5"/>
          <p:cNvSpPr>
            <a:spLocks noGrp="1"/>
          </p:cNvSpPr>
          <p:nvPr>
            <p:ph type="dt" idx="12"/>
          </p:nvPr>
        </p:nvSpPr>
        <p:spPr/>
        <p:txBody>
          <a:bodyPr/>
          <a:lstStyle/>
          <a:p>
            <a:fld id="{B192D058-1985-4467-845A-1C29607F2B73}" type="datetime1">
              <a:rPr lang="en-US" smtClean="0"/>
              <a:t>1/23/2018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014968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88247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1/23/2018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484443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1/23/2018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4963289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F8CFD1B-229A-41A0-811A-84EAD802109F}" type="slidenum">
              <a:rPr lang="en-US" smtClean="0"/>
              <a:t>13</a:t>
            </a:fld>
            <a:endParaRPr lang="en-US"/>
          </a:p>
        </p:txBody>
      </p:sp>
    </p:spTree>
    <p:extLst>
      <p:ext uri="{BB962C8B-B14F-4D97-AF65-F5344CB8AC3E}">
        <p14:creationId xmlns:p14="http://schemas.microsoft.com/office/powerpoint/2010/main" val="25716817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F8CFD1B-229A-41A0-811A-84EAD802109F}" type="slidenum">
              <a:rPr lang="en-US" smtClean="0"/>
              <a:t>14</a:t>
            </a:fld>
            <a:endParaRPr lang="en-US"/>
          </a:p>
        </p:txBody>
      </p:sp>
    </p:spTree>
    <p:extLst>
      <p:ext uri="{BB962C8B-B14F-4D97-AF65-F5344CB8AC3E}">
        <p14:creationId xmlns:p14="http://schemas.microsoft.com/office/powerpoint/2010/main" val="9462565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150 packages in anaconda for python 3.6 distribution</a:t>
            </a:r>
          </a:p>
          <a:p>
            <a:endParaRPr lang="en-US" dirty="0"/>
          </a:p>
        </p:txBody>
      </p:sp>
      <p:sp>
        <p:nvSpPr>
          <p:cNvPr id="4" name="Slide Number Placeholder 3"/>
          <p:cNvSpPr>
            <a:spLocks noGrp="1"/>
          </p:cNvSpPr>
          <p:nvPr>
            <p:ph type="sldNum" sz="quarter" idx="10"/>
          </p:nvPr>
        </p:nvSpPr>
        <p:spPr/>
        <p:txBody>
          <a:bodyPr/>
          <a:lstStyle/>
          <a:p>
            <a:fld id="{1F8CFD1B-229A-41A0-811A-84EAD802109F}" type="slidenum">
              <a:rPr lang="en-US" smtClean="0"/>
              <a:t>15</a:t>
            </a:fld>
            <a:endParaRPr lang="en-US"/>
          </a:p>
        </p:txBody>
      </p:sp>
    </p:spTree>
    <p:extLst>
      <p:ext uri="{BB962C8B-B14F-4D97-AF65-F5344CB8AC3E}">
        <p14:creationId xmlns:p14="http://schemas.microsoft.com/office/powerpoint/2010/main" val="17293284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8CFD1B-229A-41A0-811A-84EAD802109F}" type="slidenum">
              <a:rPr lang="en-US" smtClean="0"/>
              <a:t>16</a:t>
            </a:fld>
            <a:endParaRPr lang="en-US"/>
          </a:p>
        </p:txBody>
      </p:sp>
    </p:spTree>
    <p:extLst>
      <p:ext uri="{BB962C8B-B14F-4D97-AF65-F5344CB8AC3E}">
        <p14:creationId xmlns:p14="http://schemas.microsoft.com/office/powerpoint/2010/main" val="12446683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8CFD1B-229A-41A0-811A-84EAD802109F}" type="slidenum">
              <a:rPr lang="en-US" smtClean="0"/>
              <a:t>17</a:t>
            </a:fld>
            <a:endParaRPr lang="en-US"/>
          </a:p>
        </p:txBody>
      </p:sp>
    </p:spTree>
    <p:extLst>
      <p:ext uri="{BB962C8B-B14F-4D97-AF65-F5344CB8AC3E}">
        <p14:creationId xmlns:p14="http://schemas.microsoft.com/office/powerpoint/2010/main" val="3894093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is the intersection between theoretically sound computer science and practically noisy data. Essentially, it’s about machines making sense out of data in much the same way that humans do. Machine learning is a type of artificial intelligence whereby an algorithm or method extracts patterns from data</a:t>
            </a:r>
          </a:p>
          <a:p>
            <a:endParaRPr lang="en-US" dirty="0"/>
          </a:p>
          <a:p>
            <a:r>
              <a:rPr lang="en-US" dirty="0"/>
              <a:t>Supervised learning, or function approximation, is simply fitting data to a function of any variety. </a:t>
            </a:r>
          </a:p>
          <a:p>
            <a:endParaRPr lang="en-US" dirty="0"/>
          </a:p>
          <a:p>
            <a:r>
              <a:rPr lang="en-US" sz="1224" b="0" i="0" kern="1200" dirty="0">
                <a:solidFill>
                  <a:schemeClr val="tx1"/>
                </a:solidFill>
                <a:effectLst/>
                <a:latin typeface="+mn-lt"/>
                <a:ea typeface="+mn-ea"/>
                <a:cs typeface="+mn-cs"/>
              </a:rPr>
              <a:t>Unsupervised learning involves figuring out what makes the data special. For instance, if we were given many data points, we could group them by similarity or perhaps determine which variables are better than others.</a:t>
            </a:r>
          </a:p>
          <a:p>
            <a:r>
              <a:rPr lang="en-US" dirty="0"/>
              <a:t>Reinforcement learning involves figuring out how to play a multistage game with rewards A common example of a reinforcement learning algorithm is a mouse trying to find cheese in a maze. For the most part, the mouse gets zero reward until it finally finds the cheese.</a:t>
            </a:r>
          </a:p>
          <a:p>
            <a:endParaRPr lang="en-US" dirty="0"/>
          </a:p>
        </p:txBody>
      </p:sp>
      <p:sp>
        <p:nvSpPr>
          <p:cNvPr id="4" name="Slide Number Placeholder 3"/>
          <p:cNvSpPr>
            <a:spLocks noGrp="1"/>
          </p:cNvSpPr>
          <p:nvPr>
            <p:ph type="sldNum" sz="quarter" idx="10"/>
          </p:nvPr>
        </p:nvSpPr>
        <p:spPr/>
        <p:txBody>
          <a:bodyPr/>
          <a:lstStyle/>
          <a:p>
            <a:fld id="{1F8CFD1B-229A-41A0-811A-84EAD802109F}" type="slidenum">
              <a:rPr lang="en-US" smtClean="0"/>
              <a:t>2</a:t>
            </a:fld>
            <a:endParaRPr lang="en-US"/>
          </a:p>
        </p:txBody>
      </p:sp>
    </p:spTree>
    <p:extLst>
      <p:ext uri="{BB962C8B-B14F-4D97-AF65-F5344CB8AC3E}">
        <p14:creationId xmlns:p14="http://schemas.microsoft.com/office/powerpoint/2010/main" val="1583232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E632CC80-F6FA-4150-9890-DD677E804466}"/>
              </a:ext>
            </a:extLst>
          </p:cNvPr>
          <p:cNvSpPr>
            <a:spLocks noGrp="1"/>
          </p:cNvSpPr>
          <p:nvPr>
            <p:ph type="body" idx="1"/>
          </p:nvPr>
        </p:nvSpPr>
        <p:spPr/>
        <p:txBody>
          <a:bodyPr/>
          <a:lstStyle/>
          <a:p>
            <a:r>
              <a:rPr lang="en-US" dirty="0"/>
              <a:t>Information extraction – from a body of email – or from the AWS example later, it knows what is a date, what is a place, activity, time etc.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33B5CBA-BA02-45FF-AD20-A3EBB00BEE50}"/>
              </a:ext>
            </a:extLst>
          </p:cNvPr>
          <p:cNvSpPr/>
          <p:nvPr/>
        </p:nvSpPr>
        <p:spPr>
          <a:xfrm>
            <a:off x="1714500" y="1418188"/>
            <a:ext cx="3429000" cy="4895058"/>
          </a:xfrm>
          <a:prstGeom prst="rect">
            <a:avLst/>
          </a:prstGeom>
        </p:spPr>
        <p:txBody>
          <a:bodyPr>
            <a:spAutoFit/>
          </a:bodyPr>
          <a:lstStyle/>
          <a:p>
            <a:r>
              <a:rPr lang="en-US" dirty="0">
                <a:solidFill>
                  <a:srgbClr val="332626"/>
                </a:solidFill>
                <a:latin typeface="Arial" panose="020B0604020202020204" pitchFamily="34" charset="0"/>
              </a:rPr>
              <a:t>Richard Bandler enrolled as a young 20-year old psychology student in the UC  Santa Cruz in 1970. Frank </a:t>
            </a:r>
            <a:r>
              <a:rPr lang="en-US" dirty="0" err="1">
                <a:solidFill>
                  <a:srgbClr val="332626"/>
                </a:solidFill>
                <a:latin typeface="Arial" panose="020B0604020202020204" pitchFamily="34" charset="0"/>
              </a:rPr>
              <a:t>Pucelik</a:t>
            </a:r>
            <a:r>
              <a:rPr lang="en-US" dirty="0">
                <a:solidFill>
                  <a:srgbClr val="332626"/>
                </a:solidFill>
                <a:latin typeface="Arial" panose="020B0604020202020204" pitchFamily="34" charset="0"/>
              </a:rPr>
              <a:t> worked with Bandler and then they were joined by John Grinder. Grinder, a young associate professor of linguistics at the university . </a:t>
            </a:r>
          </a:p>
          <a:p>
            <a:r>
              <a:rPr lang="en-US" dirty="0">
                <a:solidFill>
                  <a:srgbClr val="332626"/>
                </a:solidFill>
                <a:latin typeface="Arial" panose="020B0604020202020204" pitchFamily="34" charset="0"/>
              </a:rPr>
              <a:t>Soon they were applying Grinder's linguistic skills and Bandler's creative genius to  analyze the work and the success-rate of Virginia </a:t>
            </a:r>
            <a:r>
              <a:rPr lang="en-US" dirty="0" err="1">
                <a:solidFill>
                  <a:srgbClr val="332626"/>
                </a:solidFill>
                <a:latin typeface="Arial" panose="020B0604020202020204" pitchFamily="34" charset="0"/>
              </a:rPr>
              <a:t>Satir</a:t>
            </a:r>
            <a:r>
              <a:rPr lang="en-US" dirty="0">
                <a:solidFill>
                  <a:srgbClr val="332626"/>
                </a:solidFill>
                <a:latin typeface="Arial" panose="020B0604020202020204" pitchFamily="34" charset="0"/>
              </a:rPr>
              <a:t> (mother of Family Therapy) and Fritz </a:t>
            </a:r>
            <a:r>
              <a:rPr lang="en-US" dirty="0" err="1">
                <a:solidFill>
                  <a:srgbClr val="332626"/>
                </a:solidFill>
                <a:latin typeface="Arial" panose="020B0604020202020204" pitchFamily="34" charset="0"/>
              </a:rPr>
              <a:t>Perls</a:t>
            </a:r>
            <a:r>
              <a:rPr lang="en-US" dirty="0">
                <a:solidFill>
                  <a:srgbClr val="332626"/>
                </a:solidFill>
                <a:latin typeface="Arial" panose="020B0604020202020204" pitchFamily="34" charset="0"/>
              </a:rPr>
              <a:t> (founder of Gestalt Therapy).</a:t>
            </a:r>
            <a:endParaRPr lang="en-US" b="0" i="0" dirty="0">
              <a:solidFill>
                <a:srgbClr val="332626"/>
              </a:solidFill>
              <a:effectLst/>
              <a:latin typeface="Arial" panose="020B0604020202020204" pitchFamily="34" charset="0"/>
            </a:endParaRPr>
          </a:p>
        </p:txBody>
      </p:sp>
    </p:spTree>
    <p:extLst>
      <p:ext uri="{BB962C8B-B14F-4D97-AF65-F5344CB8AC3E}">
        <p14:creationId xmlns:p14="http://schemas.microsoft.com/office/powerpoint/2010/main" val="3735241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73947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8CFD1B-229A-41A0-811A-84EAD802109F}" type="slidenum">
              <a:rPr lang="en-US" smtClean="0"/>
              <a:t>6</a:t>
            </a:fld>
            <a:endParaRPr lang="en-US"/>
          </a:p>
        </p:txBody>
      </p:sp>
    </p:spTree>
    <p:extLst>
      <p:ext uri="{BB962C8B-B14F-4D97-AF65-F5344CB8AC3E}">
        <p14:creationId xmlns:p14="http://schemas.microsoft.com/office/powerpoint/2010/main" val="25336046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C06309A-BAFB-437D-9EAB-34509C28FE9A}"/>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33396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91929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5"/>
            <a:ext cx="9143936" cy="1828800"/>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dirty="0"/>
              <a:t>Event name</a:t>
            </a:r>
          </a:p>
        </p:txBody>
      </p:sp>
      <p:sp>
        <p:nvSpPr>
          <p:cNvPr id="5" name="Text Placeholder 4"/>
          <p:cNvSpPr>
            <a:spLocks noGrp="1"/>
          </p:cNvSpPr>
          <p:nvPr>
            <p:ph type="body" sz="quarter" idx="12" hasCustomPrompt="1"/>
          </p:nvPr>
        </p:nvSpPr>
        <p:spPr>
          <a:xfrm>
            <a:off x="274702" y="3040064"/>
            <a:ext cx="9143937" cy="730183"/>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Date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Semilight"/>
                <a:ea typeface="+mn-ea"/>
                <a:cs typeface="+mn-cs"/>
              </a:endParaRPr>
            </a:p>
          </p:txBody>
        </p:sp>
      </p:grpSp>
      <p:sp>
        <p:nvSpPr>
          <p:cNvPr id="3" name="Text Placeholder 2"/>
          <p:cNvSpPr>
            <a:spLocks noGrp="1"/>
          </p:cNvSpPr>
          <p:nvPr>
            <p:ph type="body" sz="quarter" idx="13" hasCustomPrompt="1"/>
          </p:nvPr>
        </p:nvSpPr>
        <p:spPr>
          <a:xfrm>
            <a:off x="274639" y="3770247"/>
            <a:ext cx="9144000" cy="461665"/>
          </a:xfrm>
        </p:spPr>
        <p:txBody>
          <a:bodyPr/>
          <a:lstStyle>
            <a:lvl1pPr marL="0" indent="0">
              <a:buNone/>
              <a:defRPr lang="en-US" sz="1961" kern="1200" spc="0" baseline="0" dirty="0" smtClean="0">
                <a:gradFill>
                  <a:gsLst>
                    <a:gs pos="91000">
                      <a:schemeClr val="tx1"/>
                    </a:gs>
                    <a:gs pos="0">
                      <a:schemeClr val="tx1"/>
                    </a:gs>
                  </a:gsLst>
                  <a:lin ang="5400000" scaled="0"/>
                </a:gradFill>
                <a:latin typeface="+mn-lt"/>
                <a:ea typeface="+mn-ea"/>
                <a:cs typeface="+mn-cs"/>
              </a:defRPr>
            </a:lvl1pPr>
          </a:lstStyle>
          <a:p>
            <a:r>
              <a:rPr lang="en-US" dirty="0"/>
              <a:t>Optional (City, State or venue)</a:t>
            </a:r>
          </a:p>
        </p:txBody>
      </p:sp>
    </p:spTree>
    <p:extLst>
      <p:ext uri="{BB962C8B-B14F-4D97-AF65-F5344CB8AC3E}">
        <p14:creationId xmlns:p14="http://schemas.microsoft.com/office/powerpoint/2010/main" val="1822059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4188328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1786239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7461310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6700111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875115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3072531"/>
            <a:ext cx="5486399" cy="849463"/>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422530202"/>
      </p:ext>
    </p:extLst>
  </p:cSld>
  <p:clrMapOvr>
    <a:masterClrMapping/>
  </p:clrMapOvr>
  <p:transition>
    <p:fade/>
  </p:transition>
  <p:extLst mod="1">
    <p:ext uri="{DCECCB84-F9BA-43D5-87BE-67443E8EF086}">
      <p15:sldGuideLst xmlns:p15="http://schemas.microsoft.com/office/powerpoint/2012/main">
        <p15:guide id="1" pos="3996"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838079522"/>
      </p:ext>
    </p:extLst>
  </p:cSld>
  <p:clrMapOvr>
    <a:masterClrMapping/>
  </p:clrMapOvr>
  <p:transition>
    <p:fade/>
  </p:transition>
  <p:extLst mod="1">
    <p:ext uri="{DCECCB84-F9BA-43D5-87BE-67443E8EF086}">
      <p15:sldGuideLst xmlns:p15="http://schemas.microsoft.com/office/powerpoint/2012/main">
        <p15:guide id="1" pos="3496"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496322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54497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1995931"/>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188130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full photo">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434704" cy="6994521"/>
          </a:xfrm>
          <a:prstGeom prst="rect">
            <a:avLst/>
          </a:prstGeom>
        </p:spPr>
      </p:pic>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 name="Title 1"/>
          <p:cNvSpPr>
            <a:spLocks noGrp="1"/>
          </p:cNvSpPr>
          <p:nvPr>
            <p:ph type="title" hasCustomPrompt="1"/>
          </p:nvPr>
        </p:nvSpPr>
        <p:spPr bwMode="auto">
          <a:xfrm>
            <a:off x="274638" y="2150541"/>
            <a:ext cx="6402388" cy="892840"/>
          </a:xfrm>
          <a:noFill/>
        </p:spPr>
        <p:txBody>
          <a:bodyPr lIns="146304" tIns="91440" rIns="146304" bIns="91440" anchor="t" anchorCtr="0"/>
          <a:lstStyle>
            <a:lvl1pPr>
              <a:defRPr sz="5294" spc="-98" baseline="0">
                <a:gradFill>
                  <a:gsLst>
                    <a:gs pos="8718">
                      <a:srgbClr val="353535"/>
                    </a:gs>
                    <a:gs pos="34000">
                      <a:srgbClr val="353535"/>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4638" y="3951528"/>
            <a:ext cx="4572000" cy="1710429"/>
          </a:xfrm>
        </p:spPr>
        <p:txBody>
          <a:bodyPr lIns="164592" tIns="109728" rIns="164592" bIns="109728">
            <a:noAutofit/>
          </a:bodyPr>
          <a:lstStyle>
            <a:lvl1pPr marL="0" indent="0">
              <a:spcBef>
                <a:spcPts val="0"/>
              </a:spcBef>
              <a:buNone/>
              <a:defRPr sz="3137" baseline="0">
                <a:gradFill>
                  <a:gsLst>
                    <a:gs pos="8718">
                      <a:srgbClr val="353535"/>
                    </a:gs>
                    <a:gs pos="34000">
                      <a:srgbClr val="353535"/>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10" name="Picture 9"/>
            <p:cNvPicPr>
              <a:picLocks noChangeAspect="1"/>
            </p:cNvPicPr>
            <p:nvPr/>
          </p:nvPicPr>
          <p:blipFill>
            <a:blip r:embed="rId3"/>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353535"/>
                </a:solidFill>
                <a:effectLst/>
                <a:uLnTx/>
                <a:uFillTx/>
                <a:latin typeface="Segoe UI Semilight"/>
                <a:ea typeface="+mn-ea"/>
                <a:cs typeface="+mn-cs"/>
              </a:endParaRPr>
            </a:p>
          </p:txBody>
        </p:sp>
      </p:grpSp>
    </p:spTree>
    <p:extLst>
      <p:ext uri="{BB962C8B-B14F-4D97-AF65-F5344CB8AC3E}">
        <p14:creationId xmlns:p14="http://schemas.microsoft.com/office/powerpoint/2010/main" val="2242482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Segoe UI" pitchFamily="34" charset="0"/>
              </a:rPr>
              <a:t>© Copyright Microsoft Corporation. All rights reserved. </a:t>
            </a:r>
          </a:p>
        </p:txBody>
      </p:sp>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Semilight"/>
                <a:ea typeface="+mn-ea"/>
                <a:cs typeface="+mn-cs"/>
              </a:endParaRPr>
            </a:p>
          </p:txBody>
        </p:sp>
      </p:grpSp>
    </p:spTree>
    <p:extLst>
      <p:ext uri="{BB962C8B-B14F-4D97-AF65-F5344CB8AC3E}">
        <p14:creationId xmlns:p14="http://schemas.microsoft.com/office/powerpoint/2010/main" val="31841356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115749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41" y="1212850"/>
            <a:ext cx="11887200" cy="2228302"/>
          </a:xfrm>
        </p:spPr>
        <p:txBody>
          <a:bodyPr>
            <a:spAutoFit/>
          </a:bodyPr>
          <a:lstStyle>
            <a:lvl1pPr>
              <a:buClr>
                <a:schemeClr val="tx2"/>
              </a:buClr>
              <a:defRPr>
                <a:gradFill>
                  <a:gsLst>
                    <a:gs pos="13869">
                      <a:schemeClr val="tx2"/>
                    </a:gs>
                    <a:gs pos="42000">
                      <a:schemeClr val="tx2"/>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1776378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40" y="1212852"/>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27264763"/>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40" y="1212852"/>
            <a:ext cx="11887200" cy="2025170"/>
          </a:xfrm>
        </p:spPr>
        <p:txBody>
          <a:bodyPr>
            <a:spAutoFit/>
          </a:bodyPr>
          <a:lstStyle>
            <a:lvl1pPr>
              <a:defRPr sz="3528">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14341949"/>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ustom Walk-I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12436475" cy="6994527"/>
          </a:xfrm>
          <a:prstGeom prst="rect">
            <a:avLst/>
          </a:prstGeom>
        </p:spPr>
      </p:pic>
      <p:sp>
        <p:nvSpPr>
          <p:cNvPr id="4" name="Rectangle 3"/>
          <p:cNvSpPr/>
          <p:nvPr userDrawn="1"/>
        </p:nvSpPr>
        <p:spPr bwMode="auto">
          <a:xfrm>
            <a:off x="2" y="0"/>
            <a:ext cx="11970326" cy="6994525"/>
          </a:xfrm>
          <a:prstGeom prst="rect">
            <a:avLst/>
          </a:prstGeom>
          <a:gradFill flip="none" rotWithShape="1">
            <a:gsLst>
              <a:gs pos="84066">
                <a:schemeClr val="bg1">
                  <a:alpha val="0"/>
                </a:schemeClr>
              </a:gs>
              <a:gs pos="31000">
                <a:schemeClr val="bg1">
                  <a:alpha val="6000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 name="Title 1"/>
          <p:cNvSpPr>
            <a:spLocks noGrp="1"/>
          </p:cNvSpPr>
          <p:nvPr>
            <p:ph type="title" hasCustomPrompt="1"/>
          </p:nvPr>
        </p:nvSpPr>
        <p:spPr bwMode="auto">
          <a:xfrm>
            <a:off x="263951" y="2088066"/>
            <a:ext cx="11908574" cy="1807811"/>
          </a:xfrm>
          <a:noFill/>
        </p:spPr>
        <p:txBody>
          <a:bodyPr vert="horz" wrap="square" lIns="146304" tIns="91440" rIns="146304" bIns="0" rtlCol="0" anchor="b" anchorCtr="0">
            <a:noAutofit/>
          </a:bodyPr>
          <a:lstStyle>
            <a:lvl1pPr>
              <a:defRPr lang="en-US" sz="6599" spc="-100" dirty="0">
                <a:gradFill>
                  <a:gsLst>
                    <a:gs pos="84066">
                      <a:schemeClr val="tx1"/>
                    </a:gs>
                    <a:gs pos="57576">
                      <a:schemeClr val="tx1"/>
                    </a:gs>
                  </a:gsLst>
                  <a:lin ang="5400000" scaled="0"/>
                </a:gradFill>
                <a:latin typeface="+mj-lt"/>
                <a:cs typeface="Segoe UI Semilight" panose="020B0402040204020203" pitchFamily="34" charset="0"/>
              </a:defRPr>
            </a:lvl1pPr>
          </a:lstStyle>
          <a:p>
            <a:pPr lvl="0"/>
            <a:r>
              <a:rPr lang="en-US"/>
              <a:t>Presentation title</a:t>
            </a:r>
          </a:p>
        </p:txBody>
      </p:sp>
      <p:sp>
        <p:nvSpPr>
          <p:cNvPr id="64" name="Text Placeholder 2"/>
          <p:cNvSpPr>
            <a:spLocks noGrp="1"/>
          </p:cNvSpPr>
          <p:nvPr>
            <p:ph type="body" sz="quarter" idx="14" hasCustomPrompt="1"/>
          </p:nvPr>
        </p:nvSpPr>
        <p:spPr bwMode="auto">
          <a:xfrm>
            <a:off x="263951" y="3905404"/>
            <a:ext cx="11908574" cy="638008"/>
          </a:xfrm>
        </p:spPr>
        <p:txBody>
          <a:bodyPr lIns="182880" tIns="109728" bIns="109728">
            <a:noAutofit/>
          </a:bodyPr>
          <a:lstStyle>
            <a:lvl1pPr marL="0" indent="0">
              <a:spcBef>
                <a:spcPts val="0"/>
              </a:spcBef>
              <a:buNone/>
              <a:defRPr sz="2800" b="0" baseline="0">
                <a:gradFill>
                  <a:gsLst>
                    <a:gs pos="84066">
                      <a:schemeClr val="tx1"/>
                    </a:gs>
                    <a:gs pos="57576">
                      <a:schemeClr val="tx1"/>
                    </a:gs>
                  </a:gsLst>
                  <a:lin ang="5400000" scaled="0"/>
                </a:gradFill>
                <a:latin typeface="Segoe UI" panose="020B0502040204020203" pitchFamily="34" charset="0"/>
                <a:cs typeface="Segoe UI" panose="020B0502040204020203" pitchFamily="34" charset="0"/>
              </a:defRPr>
            </a:lvl1pPr>
          </a:lstStyle>
          <a:p>
            <a:pPr lvl="0"/>
            <a:r>
              <a:rPr lang="en-US"/>
              <a:t>Presenter | Date</a:t>
            </a:r>
          </a:p>
        </p:txBody>
      </p:sp>
      <p:pic>
        <p:nvPicPr>
          <p:cNvPr id="17" name="Picture 16"/>
          <p:cNvPicPr>
            <a:picLocks noChangeAspect="1"/>
          </p:cNvPicPr>
          <p:nvPr userDrawn="1"/>
        </p:nvPicPr>
        <p:blipFill>
          <a:blip r:embed="rId3"/>
          <a:stretch>
            <a:fillRect/>
          </a:stretch>
        </p:blipFill>
        <p:spPr>
          <a:xfrm>
            <a:off x="457200" y="479425"/>
            <a:ext cx="1452989" cy="310896"/>
          </a:xfrm>
          <a:prstGeom prst="rect">
            <a:avLst/>
          </a:prstGeom>
        </p:spPr>
      </p:pic>
    </p:spTree>
    <p:extLst>
      <p:ext uri="{BB962C8B-B14F-4D97-AF65-F5344CB8AC3E}">
        <p14:creationId xmlns:p14="http://schemas.microsoft.com/office/powerpoint/2010/main" val="269036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Walk-in_Slid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5" y="-30644"/>
            <a:ext cx="12436480" cy="7025171"/>
          </a:xfrm>
          <a:prstGeom prst="rect">
            <a:avLst/>
          </a:prstGeom>
        </p:spPr>
      </p:pic>
      <p:grpSp>
        <p:nvGrpSpPr>
          <p:cNvPr id="7" name="Group 6"/>
          <p:cNvGrpSpPr/>
          <p:nvPr userDrawn="1"/>
        </p:nvGrpSpPr>
        <p:grpSpPr>
          <a:xfrm>
            <a:off x="-5" y="0"/>
            <a:ext cx="12436480" cy="6994525"/>
            <a:chOff x="0" y="-50610"/>
            <a:chExt cx="10972695" cy="6806327"/>
          </a:xfrm>
        </p:grpSpPr>
        <p:sp>
          <p:nvSpPr>
            <p:cNvPr id="30" name="Rectangle 29"/>
            <p:cNvSpPr/>
            <p:nvPr userDrawn="1"/>
          </p:nvSpPr>
          <p:spPr bwMode="auto">
            <a:xfrm flipH="1">
              <a:off x="0" y="296014"/>
              <a:ext cx="10972695" cy="6459702"/>
            </a:xfrm>
            <a:prstGeom prst="rect">
              <a:avLst/>
            </a:prstGeom>
            <a:gradFill flip="none" rotWithShape="1">
              <a:gsLst>
                <a:gs pos="44000">
                  <a:srgbClr val="000000">
                    <a:alpha val="0"/>
                  </a:srgbClr>
                </a:gs>
                <a:gs pos="9000">
                  <a:srgbClr val="000000">
                    <a:alpha val="81000"/>
                  </a:srgbClr>
                </a:gs>
                <a:gs pos="40000">
                  <a:srgbClr val="000000">
                    <a:alpha val="36000"/>
                  </a:srgbClr>
                </a:gs>
              </a:gsLst>
              <a:lin ang="159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 name="Rectangle 32"/>
            <p:cNvSpPr/>
            <p:nvPr userDrawn="1"/>
          </p:nvSpPr>
          <p:spPr bwMode="auto">
            <a:xfrm rot="5400000" flipV="1">
              <a:off x="-1572791" y="1522181"/>
              <a:ext cx="6806327" cy="3660746"/>
            </a:xfrm>
            <a:prstGeom prst="rect">
              <a:avLst/>
            </a:prstGeom>
            <a:gradFill flip="none" rotWithShape="1">
              <a:gsLst>
                <a:gs pos="44000">
                  <a:srgbClr val="000000">
                    <a:alpha val="0"/>
                  </a:srgbClr>
                </a:gs>
                <a:gs pos="3000">
                  <a:srgbClr val="000000">
                    <a:alpha val="46000"/>
                  </a:srgbClr>
                </a:gs>
                <a:gs pos="19000">
                  <a:srgbClr val="000000">
                    <a:alpha val="3600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 name="Rectangle 61"/>
            <p:cNvSpPr/>
            <p:nvPr userDrawn="1"/>
          </p:nvSpPr>
          <p:spPr bwMode="auto">
            <a:xfrm>
              <a:off x="3179866" y="3727979"/>
              <a:ext cx="6976556"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 name="Group 1"/>
          <p:cNvGrpSpPr/>
          <p:nvPr userDrawn="1"/>
        </p:nvGrpSpPr>
        <p:grpSpPr>
          <a:xfrm>
            <a:off x="468135" y="393321"/>
            <a:ext cx="1629404" cy="349813"/>
            <a:chOff x="468133" y="404930"/>
            <a:chExt cx="1670574" cy="358652"/>
          </a:xfrm>
        </p:grpSpPr>
        <p:pic>
          <p:nvPicPr>
            <p:cNvPr id="65" name="Picture 64"/>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bwMode="black">
            <a:xfrm>
              <a:off x="468133" y="404930"/>
              <a:ext cx="358652" cy="358652"/>
            </a:xfrm>
            <a:prstGeom prst="rect">
              <a:avLst/>
            </a:prstGeom>
          </p:spPr>
        </p:pic>
        <p:sp>
          <p:nvSpPr>
            <p:cNvPr id="66" name="Freeform 12"/>
            <p:cNvSpPr>
              <a:spLocks noEditPoints="1"/>
            </p:cNvSpPr>
            <p:nvPr userDrawn="1"/>
          </p:nvSpPr>
          <p:spPr bwMode="black">
            <a:xfrm>
              <a:off x="931559" y="460452"/>
              <a:ext cx="1207148" cy="23623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32509"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F3F3F"/>
                </a:solidFill>
                <a:effectLst/>
                <a:uLnTx/>
                <a:uFillTx/>
                <a:latin typeface="Segoe UI"/>
                <a:ea typeface="+mn-ea"/>
                <a:cs typeface="+mn-cs"/>
              </a:endParaRPr>
            </a:p>
          </p:txBody>
        </p:sp>
      </p:grpSp>
      <p:sp>
        <p:nvSpPr>
          <p:cNvPr id="63" name="Title 1"/>
          <p:cNvSpPr>
            <a:spLocks noGrp="1"/>
          </p:cNvSpPr>
          <p:nvPr>
            <p:ph type="title" hasCustomPrompt="1"/>
          </p:nvPr>
        </p:nvSpPr>
        <p:spPr bwMode="auto">
          <a:xfrm>
            <a:off x="263951" y="3923740"/>
            <a:ext cx="11908574"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latin typeface="+mj-lt"/>
                <a:cs typeface="Segoe UI Semilight" panose="020B0402040204020203" pitchFamily="34" charset="0"/>
              </a:defRPr>
            </a:lvl1pPr>
          </a:lstStyle>
          <a:p>
            <a:pPr lvl="0"/>
            <a:r>
              <a:rPr lang="en-US"/>
              <a:t>Presentation title</a:t>
            </a:r>
          </a:p>
        </p:txBody>
      </p:sp>
      <p:sp>
        <p:nvSpPr>
          <p:cNvPr id="64" name="Text Placeholder 2"/>
          <p:cNvSpPr>
            <a:spLocks noGrp="1"/>
          </p:cNvSpPr>
          <p:nvPr>
            <p:ph type="body" sz="quarter" idx="14" hasCustomPrompt="1"/>
          </p:nvPr>
        </p:nvSpPr>
        <p:spPr bwMode="auto">
          <a:xfrm>
            <a:off x="263951" y="5741078"/>
            <a:ext cx="11908574" cy="638008"/>
          </a:xfrm>
        </p:spPr>
        <p:txBody>
          <a:bodyPr lIns="182880" tIns="109728" bIns="109728">
            <a:noAutofit/>
          </a:bodyPr>
          <a:lstStyle>
            <a:lvl1pPr marL="0" indent="0">
              <a:spcBef>
                <a:spcPts val="0"/>
              </a:spcBef>
              <a:buNone/>
              <a:defRPr sz="2800" b="0" baseline="0">
                <a:gradFill>
                  <a:gsLst>
                    <a:gs pos="84066">
                      <a:srgbClr val="FFFFFF"/>
                    </a:gs>
                    <a:gs pos="57576">
                      <a:srgbClr val="FFFFFF"/>
                    </a:gs>
                  </a:gsLst>
                  <a:lin ang="5400000" scaled="0"/>
                </a:gradFill>
                <a:latin typeface="Segoe UI" panose="020B0502040204020203" pitchFamily="34" charset="0"/>
                <a:cs typeface="Segoe UI" panose="020B0502040204020203" pitchFamily="34" charset="0"/>
              </a:defRPr>
            </a:lvl1pPr>
          </a:lstStyle>
          <a:p>
            <a:pPr lvl="0"/>
            <a:r>
              <a:rPr lang="en-US"/>
              <a:t>Presenter | Date</a:t>
            </a:r>
          </a:p>
        </p:txBody>
      </p:sp>
    </p:spTree>
    <p:extLst>
      <p:ext uri="{BB962C8B-B14F-4D97-AF65-F5344CB8AC3E}">
        <p14:creationId xmlns:p14="http://schemas.microsoft.com/office/powerpoint/2010/main" val="1017135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Section Title_Photo_1">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10083" y="1"/>
            <a:ext cx="12446558" cy="6994523"/>
            <a:chOff x="-4" y="1"/>
            <a:chExt cx="12446558" cy="6994523"/>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1" y="1"/>
              <a:ext cx="12446555" cy="6994523"/>
            </a:xfrm>
            <a:prstGeom prst="rect">
              <a:avLst/>
            </a:prstGeom>
          </p:spPr>
        </p:pic>
        <p:sp>
          <p:nvSpPr>
            <p:cNvPr id="8" name="Rectangle 7"/>
            <p:cNvSpPr/>
            <p:nvPr userDrawn="1"/>
          </p:nvSpPr>
          <p:spPr bwMode="auto">
            <a:xfrm flipH="1">
              <a:off x="-4" y="1"/>
              <a:ext cx="12446555" cy="6994523"/>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 name="Title 1"/>
          <p:cNvSpPr>
            <a:spLocks noGrp="1"/>
          </p:cNvSpPr>
          <p:nvPr>
            <p:ph type="title" hasCustomPrompt="1"/>
          </p:nvPr>
        </p:nvSpPr>
        <p:spPr>
          <a:xfrm>
            <a:off x="266816" y="3923740"/>
            <a:ext cx="11902848"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24125146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Section Title_Photo_2">
    <p:bg>
      <p:bgPr>
        <a:solidFill>
          <a:schemeClr val="accent2"/>
        </a:solidFill>
        <a:effectLst/>
      </p:bgPr>
    </p:bg>
    <p:spTree>
      <p:nvGrpSpPr>
        <p:cNvPr id="1" name=""/>
        <p:cNvGrpSpPr/>
        <p:nvPr/>
      </p:nvGrpSpPr>
      <p:grpSpPr>
        <a:xfrm>
          <a:off x="0" y="0"/>
          <a:ext cx="0" cy="0"/>
          <a:chOff x="0" y="0"/>
          <a:chExt cx="0" cy="0"/>
        </a:xfrm>
      </p:grpSpPr>
      <p:grpSp>
        <p:nvGrpSpPr>
          <p:cNvPr id="5" name="Group 4"/>
          <p:cNvGrpSpPr/>
          <p:nvPr userDrawn="1"/>
        </p:nvGrpSpPr>
        <p:grpSpPr>
          <a:xfrm>
            <a:off x="-10080" y="2"/>
            <a:ext cx="12446557" cy="6994524"/>
            <a:chOff x="-10082" y="0"/>
            <a:chExt cx="12446557" cy="6994524"/>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1" y="0"/>
              <a:ext cx="12436476" cy="6994524"/>
            </a:xfrm>
            <a:prstGeom prst="rect">
              <a:avLst/>
            </a:prstGeom>
          </p:spPr>
        </p:pic>
        <p:sp>
          <p:nvSpPr>
            <p:cNvPr id="11" name="Rectangle 10"/>
            <p:cNvSpPr/>
            <p:nvPr userDrawn="1"/>
          </p:nvSpPr>
          <p:spPr bwMode="auto">
            <a:xfrm flipH="1">
              <a:off x="-10082" y="464456"/>
              <a:ext cx="12446555" cy="6530067"/>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5" name="Title 1"/>
          <p:cNvSpPr>
            <a:spLocks noGrp="1"/>
          </p:cNvSpPr>
          <p:nvPr>
            <p:ph type="title" hasCustomPrompt="1"/>
          </p:nvPr>
        </p:nvSpPr>
        <p:spPr>
          <a:xfrm>
            <a:off x="266816" y="3923740"/>
            <a:ext cx="11902848"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
        <p:nvSpPr>
          <p:cNvPr id="7" name="TextBox 6"/>
          <p:cNvSpPr txBox="1"/>
          <p:nvPr userDrawn="1"/>
        </p:nvSpPr>
        <p:spPr>
          <a:xfrm>
            <a:off x="263953" y="6272408"/>
            <a:ext cx="2647176" cy="577937"/>
          </a:xfrm>
          <a:prstGeom prst="rect">
            <a:avLst/>
          </a:prstGeom>
          <a:noFill/>
        </p:spPr>
        <p:txBody>
          <a:bodyPr wrap="none" lIns="182854" tIns="146283" rIns="91427" bIns="146283" rtlCol="0">
            <a:spAutoFit/>
          </a:bodyPr>
          <a:lstStyle/>
          <a:p>
            <a:pPr marL="0" marR="0" lvl="0" indent="0" algn="l" defTabSz="932509" rtl="0" eaLnBrk="1" fontAlgn="auto" latinLnBrk="0" hangingPunct="1">
              <a:lnSpc>
                <a:spcPct val="90000"/>
              </a:lnSpc>
              <a:spcBef>
                <a:spcPts val="0"/>
              </a:spcBef>
              <a:spcAft>
                <a:spcPts val="600"/>
              </a:spcAft>
              <a:buClrTx/>
              <a:buSzTx/>
              <a:buFontTx/>
              <a:buNone/>
              <a:tabLst/>
              <a:defRPr/>
            </a:pPr>
            <a:r>
              <a:rPr kumimoji="0" lang="en-US" sz="2000" b="0" i="0" u="none" strike="noStrike" kern="1200" cap="none" spc="0" normalizeH="0" baseline="0" noProof="0">
                <a:ln>
                  <a:noFill/>
                </a:ln>
                <a:gradFill>
                  <a:gsLst>
                    <a:gs pos="2917">
                      <a:srgbClr val="D7D7D7"/>
                    </a:gs>
                    <a:gs pos="100000">
                      <a:srgbClr val="D7D7D7"/>
                    </a:gs>
                  </a:gsLst>
                  <a:lin ang="5400000" scaled="0"/>
                </a:gradFill>
                <a:effectLst/>
                <a:uLnTx/>
                <a:uFillTx/>
                <a:latin typeface="Segoe UI Light"/>
                <a:ea typeface="+mn-ea"/>
                <a:cs typeface="Segoe UI Semibold" panose="020B0702040204020203" pitchFamily="34" charset="0"/>
              </a:rPr>
              <a:t>Digital transformation</a:t>
            </a:r>
            <a:endParaRPr kumimoji="0" lang="en-US" sz="2000" b="0" i="0" u="none" strike="noStrike" kern="1200" cap="none" spc="0" normalizeH="0" baseline="0" noProof="0">
              <a:ln>
                <a:noFill/>
              </a:ln>
              <a:gradFill>
                <a:gsLst>
                  <a:gs pos="2917">
                    <a:srgbClr val="D7D7D7"/>
                  </a:gs>
                  <a:gs pos="100000">
                    <a:srgbClr val="D7D7D7"/>
                  </a:gs>
                </a:gsLst>
                <a:lin ang="5400000" scaled="0"/>
              </a:gradFill>
              <a:effectLst/>
              <a:uLnTx/>
              <a:uFillTx/>
              <a:latin typeface="Segoe UI Light"/>
              <a:ea typeface="+mn-ea"/>
              <a:cs typeface="+mn-cs"/>
            </a:endParaRPr>
          </a:p>
        </p:txBody>
      </p:sp>
    </p:spTree>
    <p:extLst>
      <p:ext uri="{BB962C8B-B14F-4D97-AF65-F5344CB8AC3E}">
        <p14:creationId xmlns:p14="http://schemas.microsoft.com/office/powerpoint/2010/main" val="36547231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_Section Title_Photo_3">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10091" y="-1"/>
            <a:ext cx="12446562" cy="6994526"/>
            <a:chOff x="-10091" y="-1"/>
            <a:chExt cx="12446562" cy="6994526"/>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val="0"/>
                </a:ext>
              </a:extLst>
            </a:blip>
            <a:srcRect t="-1"/>
            <a:stretch/>
          </p:blipFill>
          <p:spPr>
            <a:xfrm flipH="1">
              <a:off x="-4" y="-1"/>
              <a:ext cx="12436475" cy="6994525"/>
            </a:xfrm>
            <a:prstGeom prst="rect">
              <a:avLst/>
            </a:prstGeom>
          </p:spPr>
        </p:pic>
        <p:sp>
          <p:nvSpPr>
            <p:cNvPr id="11" name="Rectangle 10"/>
            <p:cNvSpPr/>
            <p:nvPr userDrawn="1"/>
          </p:nvSpPr>
          <p:spPr bwMode="auto">
            <a:xfrm flipH="1">
              <a:off x="-10091" y="169817"/>
              <a:ext cx="12446559" cy="6824708"/>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2" name="Title 1"/>
          <p:cNvSpPr>
            <a:spLocks noGrp="1"/>
          </p:cNvSpPr>
          <p:nvPr>
            <p:ph type="title" hasCustomPrompt="1"/>
          </p:nvPr>
        </p:nvSpPr>
        <p:spPr>
          <a:xfrm>
            <a:off x="266816" y="3923740"/>
            <a:ext cx="11902848"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20985277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Semilight"/>
                <a:ea typeface="+mn-ea"/>
                <a:cs typeface="+mn-cs"/>
              </a:endParaRPr>
            </a:p>
          </p:txBody>
        </p:sp>
      </p:grpSp>
    </p:spTree>
    <p:extLst>
      <p:ext uri="{BB962C8B-B14F-4D97-AF65-F5344CB8AC3E}">
        <p14:creationId xmlns:p14="http://schemas.microsoft.com/office/powerpoint/2010/main" val="10883402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_Section Title_Photo_4">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10088" y="-13062"/>
            <a:ext cx="12472303" cy="7007589"/>
            <a:chOff x="-10090" y="-13064"/>
            <a:chExt cx="12472303" cy="7007589"/>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0" y="-13064"/>
              <a:ext cx="12462213" cy="7007589"/>
            </a:xfrm>
            <a:prstGeom prst="rect">
              <a:avLst/>
            </a:prstGeom>
          </p:spPr>
        </p:pic>
        <p:sp>
          <p:nvSpPr>
            <p:cNvPr id="11" name="Rectangle 10"/>
            <p:cNvSpPr/>
            <p:nvPr userDrawn="1"/>
          </p:nvSpPr>
          <p:spPr bwMode="auto">
            <a:xfrm flipH="1">
              <a:off x="-10090" y="261257"/>
              <a:ext cx="12472302" cy="6733268"/>
            </a:xfrm>
            <a:prstGeom prst="rect">
              <a:avLst/>
            </a:prstGeom>
            <a:gradFill flip="none" rotWithShape="1">
              <a:gsLst>
                <a:gs pos="52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2" name="Title 1"/>
          <p:cNvSpPr>
            <a:spLocks noGrp="1"/>
          </p:cNvSpPr>
          <p:nvPr>
            <p:ph type="title" hasCustomPrompt="1"/>
          </p:nvPr>
        </p:nvSpPr>
        <p:spPr>
          <a:xfrm>
            <a:off x="266816" y="3923740"/>
            <a:ext cx="11902848"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37359585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6_Section Title_Accent Color_1">
    <p:bg>
      <p:bgPr>
        <a:solidFill>
          <a:schemeClr val="accent1"/>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6816" y="2111310"/>
            <a:ext cx="11902848" cy="1865207"/>
          </a:xfrm>
          <a:noFill/>
        </p:spPr>
        <p:txBody>
          <a:bodyPr vert="horz" wrap="square" lIns="146304" tIns="91440" rIns="146304" bIns="0" rtlCol="0" anchor="ctr" anchorCtr="0">
            <a:noAutofit/>
          </a:bodyPr>
          <a:lstStyle>
            <a:lvl1pPr>
              <a:defRPr lang="en-US" sz="611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17619384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7_Section Title_Accent Color_2">
    <p:bg>
      <p:bgPr>
        <a:solidFill>
          <a:schemeClr val="accent2"/>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6816" y="2111310"/>
            <a:ext cx="11902848" cy="1865207"/>
          </a:xfrm>
          <a:noFill/>
        </p:spPr>
        <p:txBody>
          <a:bodyPr vert="horz" wrap="square" lIns="146304" tIns="91440" rIns="146304" bIns="0" rtlCol="0" anchor="ctr" anchorCtr="0">
            <a:noAutofit/>
          </a:bodyPr>
          <a:lstStyle>
            <a:lvl1pPr>
              <a:defRPr lang="en-US" sz="6119" spc="-10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240612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Section Title_Accent Color_3">
    <p:bg>
      <p:bgPr>
        <a:solidFill>
          <a:schemeClr val="accent3"/>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6816" y="2114101"/>
            <a:ext cx="11902848" cy="1865207"/>
          </a:xfrm>
          <a:noFill/>
        </p:spPr>
        <p:txBody>
          <a:bodyPr vert="horz" wrap="square" lIns="146304" tIns="91440" rIns="146304" bIns="0" rtlCol="0" anchor="ctr" anchorCtr="0">
            <a:noAutofit/>
          </a:bodyPr>
          <a:lstStyle>
            <a:lvl1pPr>
              <a:defRPr lang="en-US" sz="6119" spc="-10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36001048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9_Title_and_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96">
                <a:solidFill>
                  <a:srgbClr val="3F3F3F"/>
                </a:solidFill>
              </a:defRPr>
            </a:lvl1pPr>
          </a:lstStyle>
          <a:p>
            <a:r>
              <a:rPr lang="en-US"/>
              <a:t>Click to edit Master title style</a:t>
            </a:r>
          </a:p>
        </p:txBody>
      </p:sp>
      <p:sp>
        <p:nvSpPr>
          <p:cNvPr id="6" name="Text Placeholder 5"/>
          <p:cNvSpPr>
            <a:spLocks noGrp="1"/>
          </p:cNvSpPr>
          <p:nvPr>
            <p:ph type="body" sz="quarter" idx="10"/>
          </p:nvPr>
        </p:nvSpPr>
        <p:spPr>
          <a:xfrm>
            <a:off x="274640" y="1212852"/>
            <a:ext cx="11887200" cy="2025170"/>
          </a:xfrm>
        </p:spPr>
        <p:txBody>
          <a:bodyPr lIns="182880"/>
          <a:lstStyle>
            <a:lvl1pPr marL="0" indent="0">
              <a:buNone/>
              <a:defRPr sz="3999">
                <a:gradFill>
                  <a:gsLst>
                    <a:gs pos="1250">
                      <a:schemeClr val="tx2"/>
                    </a:gs>
                    <a:gs pos="99000">
                      <a:schemeClr val="tx2"/>
                    </a:gs>
                  </a:gsLst>
                  <a:lin ang="5400000" scaled="0"/>
                </a:gradFill>
                <a:latin typeface="Segoe UI Light" panose="020B0502040204020203" pitchFamily="34" charset="0"/>
                <a:cs typeface="Segoe UI Light" panose="020B0502040204020203" pitchFamily="34" charset="0"/>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041480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0_Title_and_Text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96">
                <a:solidFill>
                  <a:srgbClr val="3F3F3F"/>
                </a:solidFill>
              </a:defRPr>
            </a:lvl1pPr>
          </a:lstStyle>
          <a:p>
            <a:r>
              <a:rPr lang="en-US"/>
              <a:t>Click to edit Master title style</a:t>
            </a:r>
          </a:p>
        </p:txBody>
      </p:sp>
      <p:sp>
        <p:nvSpPr>
          <p:cNvPr id="6" name="Text Placeholder 5"/>
          <p:cNvSpPr>
            <a:spLocks noGrp="1"/>
          </p:cNvSpPr>
          <p:nvPr>
            <p:ph type="body" sz="quarter" idx="10"/>
          </p:nvPr>
        </p:nvSpPr>
        <p:spPr>
          <a:xfrm>
            <a:off x="274640" y="1212852"/>
            <a:ext cx="11887200" cy="2065355"/>
          </a:xfrm>
        </p:spPr>
        <p:txBody>
          <a:bodyPr lIns="182880"/>
          <a:lstStyle>
            <a:lvl1pPr marL="0" indent="0">
              <a:buNone/>
              <a:defRPr lang="en-US" sz="3999" kern="1200" spc="0" baseline="0" dirty="0" smtClean="0">
                <a:gradFill>
                  <a:gsLst>
                    <a:gs pos="1250">
                      <a:schemeClr val="tx2"/>
                    </a:gs>
                    <a:gs pos="99000">
                      <a:schemeClr val="tx2"/>
                    </a:gs>
                  </a:gsLst>
                  <a:lin ang="5400000" scaled="0"/>
                </a:gradFill>
                <a:latin typeface="Segoe UI Light" panose="020B0502040204020203" pitchFamily="34" charset="0"/>
                <a:ea typeface="+mn-ea"/>
                <a:cs typeface="Segoe UI Light" panose="020B0502040204020203" pitchFamily="34" charset="0"/>
              </a:defRPr>
            </a:lvl1pPr>
            <a:lvl2pPr marL="0" indent="0">
              <a:buFontTx/>
              <a:buNone/>
              <a:defRPr sz="2000"/>
            </a:lvl2pPr>
            <a:lvl3pPr marL="228557" indent="0">
              <a:buNone/>
              <a:defRPr/>
            </a:lvl3pPr>
            <a:lvl4pPr marL="457112" indent="0">
              <a:buNone/>
              <a:defRPr/>
            </a:lvl4pPr>
            <a:lvl5pPr marL="685669" indent="0">
              <a:buNone/>
              <a:defRPr/>
            </a:lvl5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162899006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96">
                <a:solidFill>
                  <a:srgbClr val="3F3F3F"/>
                </a:solidFill>
              </a:defRPr>
            </a:lvl1pPr>
          </a:lstStyle>
          <a:p>
            <a:r>
              <a:rPr lang="en-US"/>
              <a:t>Click to edit Master title style</a:t>
            </a:r>
          </a:p>
        </p:txBody>
      </p:sp>
    </p:spTree>
    <p:extLst>
      <p:ext uri="{BB962C8B-B14F-4D97-AF65-F5344CB8AC3E}">
        <p14:creationId xmlns:p14="http://schemas.microsoft.com/office/powerpoint/2010/main" val="1132455803"/>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_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2048" y="295276"/>
            <a:ext cx="11892155" cy="917575"/>
          </a:xfrm>
          <a:noFill/>
        </p:spPr>
        <p:txBody>
          <a:bodyPr/>
          <a:lstStyle>
            <a:lvl1pPr>
              <a:defRPr sz="4896">
                <a:gradFill>
                  <a:gsLst>
                    <a:gs pos="1250">
                      <a:srgbClr val="FFFFFF"/>
                    </a:gs>
                    <a:gs pos="100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82743735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_Only_Lt gray_centered">
    <p:bg>
      <p:bgPr>
        <a:solidFill>
          <a:srgbClr val="EAEAE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sz="4896">
                <a:solidFill>
                  <a:srgbClr val="3F3F3F"/>
                </a:solidFill>
              </a:defRPr>
            </a:lvl1pPr>
          </a:lstStyle>
          <a:p>
            <a:r>
              <a:rPr lang="en-US"/>
              <a:t>Click to edit Master title style</a:t>
            </a:r>
          </a:p>
        </p:txBody>
      </p:sp>
    </p:spTree>
    <p:extLst>
      <p:ext uri="{BB962C8B-B14F-4D97-AF65-F5344CB8AC3E}">
        <p14:creationId xmlns:p14="http://schemas.microsoft.com/office/powerpoint/2010/main" val="1520211917"/>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p:txBody>
          <a:bodyPr/>
          <a:lstStyle>
            <a:lvl1pPr>
              <a:defRPr sz="4896">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16433378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74702" y="2119179"/>
            <a:ext cx="4937760" cy="1835285"/>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4"/>
            <a:ext cx="4937760" cy="731528"/>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j-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10" name="Picture 9"/>
            <p:cNvPicPr>
              <a:picLocks noChangeAspect="1"/>
            </p:cNvPicPr>
            <p:nvPr/>
          </p:nvPicPr>
          <p:blipFill>
            <a:blip r:embed="rId2"/>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Semilight"/>
                <a:ea typeface="+mn-ea"/>
                <a:cs typeface="+mn-cs"/>
              </a:endParaRPr>
            </a:p>
          </p:txBody>
        </p:sp>
      </p:grpSp>
      <p:pic>
        <p:nvPicPr>
          <p:cNvPr id="12" name="Picture 11"/>
          <p:cNvPicPr>
            <a:picLocks noChangeAspect="1"/>
          </p:cNvPicPr>
          <p:nvPr userDrawn="1"/>
        </p:nvPicPr>
        <p:blipFill rotWithShape="1">
          <a:blip r:embed="rId3"/>
          <a:srcRect l="36724" r="7032"/>
          <a:stretch/>
        </p:blipFill>
        <p:spPr>
          <a:xfrm>
            <a:off x="5441315" y="1702"/>
            <a:ext cx="6994123" cy="6991704"/>
          </a:xfrm>
          <a:prstGeom prst="rect">
            <a:avLst/>
          </a:prstGeom>
        </p:spPr>
      </p:pic>
    </p:spTree>
    <p:extLst>
      <p:ext uri="{BB962C8B-B14F-4D97-AF65-F5344CB8AC3E}">
        <p14:creationId xmlns:p14="http://schemas.microsoft.com/office/powerpoint/2010/main" val="32565926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96"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p:txBody>
          <a:bodyPr/>
          <a:lstStyle>
            <a:lvl1pPr algn="ctr">
              <a:defRPr sz="4896">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4737240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68879"/>
            <a:ext cx="11910840" cy="1850178"/>
          </a:xfrm>
        </p:spPr>
        <p:txBody>
          <a:bodyPr/>
          <a:lstStyle>
            <a:lvl1pPr algn="l">
              <a:defRPr sz="5507">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11499163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_Custom Layout_Blu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73279"/>
            <a:ext cx="11889564" cy="1865207"/>
          </a:xfrm>
        </p:spPr>
        <p:txBody>
          <a:bodyPr vert="horz" wrap="square" lIns="146304" tIns="91440" rIns="146304" bIns="91440" rtlCol="0" anchor="t">
            <a:noAutofit/>
          </a:bodyPr>
          <a:lstStyle>
            <a:lvl1pPr>
              <a:defRPr lang="en-US" sz="5507">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14708600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_Custom Layout_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73280"/>
            <a:ext cx="11889564" cy="1865207"/>
          </a:xfrm>
        </p:spPr>
        <p:txBody>
          <a:bodyPr vert="horz" wrap="square" lIns="146304" tIns="91440" rIns="146304" bIns="91440" rtlCol="0" anchor="t">
            <a:noAutofit/>
          </a:bodyPr>
          <a:lstStyle>
            <a:lvl1pPr>
              <a:defRPr lang="en-US" sz="5507">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38423266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5_Custom Layout_Blue">
    <p:bg>
      <p:bgPr>
        <a:solidFill>
          <a:schemeClr val="accent3">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73280"/>
            <a:ext cx="11889564" cy="1865207"/>
          </a:xfrm>
        </p:spPr>
        <p:txBody>
          <a:bodyPr vert="horz" wrap="square" lIns="146304" tIns="91440" rIns="146304" bIns="91440" rtlCol="0" anchor="t">
            <a:noAutofit/>
          </a:bodyPr>
          <a:lstStyle>
            <a:lvl1pPr>
              <a:defRPr lang="en-US" sz="5507">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26799873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6_Custom Layout_Blu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73280"/>
            <a:ext cx="11889564" cy="1865207"/>
          </a:xfrm>
        </p:spPr>
        <p:txBody>
          <a:bodyPr vert="horz" wrap="square" lIns="146304" tIns="91440" rIns="146304" bIns="91440" rtlCol="0" anchor="t">
            <a:noAutofit/>
          </a:bodyPr>
          <a:lstStyle>
            <a:lvl1pPr>
              <a:defRPr lang="en-US" sz="5507">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22036236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753556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176187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6495127"/>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prstClr val="white"/>
                    </a:gs>
                    <a:gs pos="100000">
                      <a:prstClr val="white"/>
                    </a:gs>
                  </a:gsLst>
                  <a:lin ang="5400000" scaled="0"/>
                </a:gradFill>
                <a:effectLst/>
                <a:uLnTx/>
                <a:uFillTx/>
                <a:latin typeface="Segoe UI"/>
                <a:ea typeface="+mn-ea"/>
                <a:cs typeface="Segoe UI" pitchFamily="34" charset="0"/>
              </a:rPr>
              <a:t>© Copyright 2017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11279909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434704" cy="6994521"/>
          </a:xfrm>
          <a:prstGeom prst="rect">
            <a:avLst/>
          </a:prstGeom>
        </p:spPr>
      </p:pic>
      <p:sp>
        <p:nvSpPr>
          <p:cNvPr id="2" name="Rectangle 1"/>
          <p:cNvSpPr/>
          <p:nvPr userDrawn="1"/>
        </p:nvSpPr>
        <p:spPr bwMode="auto">
          <a:xfrm>
            <a:off x="274638" y="2119164"/>
            <a:ext cx="5486400" cy="366409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5486336" cy="1828800"/>
          </a:xfrm>
          <a:noFill/>
        </p:spPr>
        <p:txBody>
          <a:bodyPr lIns="146304" tIns="91440" rIns="146304" bIns="91440" anchor="t" anchorCtr="0"/>
          <a:lstStyle>
            <a:lvl1pPr>
              <a:defRPr sz="4705"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5487988" cy="1828800"/>
          </a:xfrm>
        </p:spPr>
        <p:txBody>
          <a:bodyPr lIns="164592" tIns="109728" rIns="164592" bIns="109728">
            <a:noAutofit/>
          </a:bodyPr>
          <a:lstStyle>
            <a:lvl1pPr marL="0" indent="0">
              <a:spcBef>
                <a:spcPts val="0"/>
              </a:spcBef>
              <a:buNone/>
              <a:defRPr sz="3137">
                <a:gradFill>
                  <a:gsLst>
                    <a:gs pos="57576">
                      <a:srgbClr val="FFFFFF"/>
                    </a:gs>
                    <a:gs pos="35000">
                      <a:srgbClr val="FFFFFF"/>
                    </a:gs>
                  </a:gsLst>
                  <a:lin ang="5400000" scaled="0"/>
                </a:gradFill>
              </a:defRPr>
            </a:lvl1pPr>
          </a:lstStyle>
          <a:p>
            <a:pPr lvl="0"/>
            <a:r>
              <a:rPr lang="en-US" dirty="0"/>
              <a:t>Speaker name</a:t>
            </a:r>
          </a:p>
        </p:txBody>
      </p:sp>
      <p:grpSp>
        <p:nvGrpSpPr>
          <p:cNvPr id="8" name="Group 7"/>
          <p:cNvGrpSpPr>
            <a:grpSpLocks noChangeAspect="1"/>
          </p:cNvGrpSpPr>
          <p:nvPr userDrawn="1"/>
        </p:nvGrpSpPr>
        <p:grpSpPr bwMode="black">
          <a:xfrm>
            <a:off x="468308" y="479425"/>
            <a:ext cx="1448129" cy="310896"/>
            <a:chOff x="457200" y="1643393"/>
            <a:chExt cx="4492753" cy="964540"/>
          </a:xfrm>
        </p:grpSpPr>
        <p:pic>
          <p:nvPicPr>
            <p:cNvPr id="10" name="Picture 9"/>
            <p:cNvPicPr>
              <a:picLocks noChangeAspect="1"/>
            </p:cNvPicPr>
            <p:nvPr/>
          </p:nvPicPr>
          <p:blipFill>
            <a:blip r:embed="rId3"/>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353535"/>
                </a:solidFill>
                <a:effectLst/>
                <a:uLnTx/>
                <a:uFillTx/>
                <a:latin typeface="Segoe UI Semilight"/>
                <a:ea typeface="+mn-ea"/>
                <a:cs typeface="+mn-cs"/>
              </a:endParaRPr>
            </a:p>
          </p:txBody>
        </p:sp>
      </p:grpSp>
    </p:spTree>
    <p:extLst>
      <p:ext uri="{BB962C8B-B14F-4D97-AF65-F5344CB8AC3E}">
        <p14:creationId xmlns:p14="http://schemas.microsoft.com/office/powerpoint/2010/main" val="1728273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6_Hidden_Notes_Slide">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40" y="1212852"/>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3"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982514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800955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274639" y="2564660"/>
            <a:ext cx="5486399" cy="1066800"/>
          </a:xfrm>
        </p:spPr>
        <p:txBody>
          <a:bodyPr lIns="182880" anchor="ctr">
            <a:noAutofit/>
          </a:bodyPr>
          <a:lstStyle>
            <a:lvl1pPr marL="0" indent="0">
              <a:buNone/>
              <a:defRPr sz="4896">
                <a:solidFill>
                  <a:schemeClr val="bg1"/>
                </a:solidFill>
                <a:latin typeface="+mj-lt"/>
              </a:defRPr>
            </a:lvl1pPr>
          </a:lstStyle>
          <a:p>
            <a:pPr lvl="0"/>
            <a:r>
              <a:rPr lang="en-US"/>
              <a:t>Title</a:t>
            </a:r>
          </a:p>
        </p:txBody>
      </p:sp>
    </p:spTree>
    <p:extLst>
      <p:ext uri="{BB962C8B-B14F-4D97-AF65-F5344CB8AC3E}">
        <p14:creationId xmlns:p14="http://schemas.microsoft.com/office/powerpoint/2010/main" val="2366097561"/>
      </p:ext>
    </p:extLst>
  </p:cSld>
  <p:clrMapOvr>
    <a:masterClrMapping/>
  </p:clrMapOvr>
  <p:extLst>
    <p:ext uri="{DCECCB84-F9BA-43D5-87BE-67443E8EF086}">
      <p15:sldGuideLst xmlns:p15="http://schemas.microsoft.com/office/powerpoint/2012/main">
        <p15:guide id="1" orient="horz" pos="1584">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2516" y="0"/>
            <a:ext cx="12448990" cy="6994525"/>
          </a:xfrm>
          <a:prstGeom prst="rect">
            <a:avLst/>
          </a:prstGeom>
        </p:spPr>
      </p:pic>
      <p:sp>
        <p:nvSpPr>
          <p:cNvPr id="4" name="Rectangle 3"/>
          <p:cNvSpPr/>
          <p:nvPr userDrawn="1"/>
        </p:nvSpPr>
        <p:spPr bwMode="auto">
          <a:xfrm>
            <a:off x="-12517" y="0"/>
            <a:ext cx="12448990" cy="6994525"/>
          </a:xfrm>
          <a:prstGeom prst="rect">
            <a:avLst/>
          </a:prstGeom>
          <a:solidFill>
            <a:srgbClr val="00000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6768066"/>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C5FF14-3152-4848-8568-D5119BD3615E}"/>
              </a:ext>
            </a:extLst>
          </p:cNvPr>
          <p:cNvPicPr>
            <a:picLocks noChangeAspect="1"/>
          </p:cNvPicPr>
          <p:nvPr userDrawn="1"/>
        </p:nvPicPr>
        <p:blipFill rotWithShape="1">
          <a:blip r:embed="rId2"/>
          <a:srcRect l="19509" r="5340" b="1209"/>
          <a:stretch/>
        </p:blipFill>
        <p:spPr>
          <a:xfrm>
            <a:off x="-7344" y="0"/>
            <a:ext cx="12443819" cy="6994525"/>
          </a:xfrm>
          <a:prstGeom prst="rect">
            <a:avLst/>
          </a:prstGeom>
        </p:spPr>
      </p:pic>
      <p:sp>
        <p:nvSpPr>
          <p:cNvPr id="4" name="Rectangle 3"/>
          <p:cNvSpPr/>
          <p:nvPr userDrawn="1"/>
        </p:nvSpPr>
        <p:spPr bwMode="auto">
          <a:xfrm>
            <a:off x="-12514" y="0"/>
            <a:ext cx="12448990" cy="6994525"/>
          </a:xfrm>
          <a:prstGeom prst="rect">
            <a:avLst/>
          </a:prstGeom>
          <a:solidFill>
            <a:srgbClr val="000000">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52389114"/>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2952754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ustom Walk-I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12436475" cy="6994527"/>
          </a:xfrm>
          <a:prstGeom prst="rect">
            <a:avLst/>
          </a:prstGeom>
        </p:spPr>
      </p:pic>
      <p:sp>
        <p:nvSpPr>
          <p:cNvPr id="4" name="Rectangle 3"/>
          <p:cNvSpPr/>
          <p:nvPr userDrawn="1"/>
        </p:nvSpPr>
        <p:spPr bwMode="auto">
          <a:xfrm>
            <a:off x="2" y="0"/>
            <a:ext cx="11970326" cy="6994525"/>
          </a:xfrm>
          <a:prstGeom prst="rect">
            <a:avLst/>
          </a:prstGeom>
          <a:gradFill flip="none" rotWithShape="1">
            <a:gsLst>
              <a:gs pos="84066">
                <a:schemeClr val="bg1">
                  <a:alpha val="0"/>
                </a:schemeClr>
              </a:gs>
              <a:gs pos="31000">
                <a:schemeClr val="bg1">
                  <a:alpha val="6000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 name="Title 1"/>
          <p:cNvSpPr>
            <a:spLocks noGrp="1"/>
          </p:cNvSpPr>
          <p:nvPr>
            <p:ph type="title" hasCustomPrompt="1"/>
          </p:nvPr>
        </p:nvSpPr>
        <p:spPr bwMode="auto">
          <a:xfrm>
            <a:off x="263951" y="2088066"/>
            <a:ext cx="11908574" cy="1807811"/>
          </a:xfrm>
          <a:noFill/>
        </p:spPr>
        <p:txBody>
          <a:bodyPr vert="horz" wrap="square" lIns="146304" tIns="91440" rIns="146304" bIns="0" rtlCol="0" anchor="b" anchorCtr="0">
            <a:noAutofit/>
          </a:bodyPr>
          <a:lstStyle>
            <a:lvl1pPr>
              <a:defRPr lang="en-US" sz="6599" spc="-100" dirty="0">
                <a:gradFill>
                  <a:gsLst>
                    <a:gs pos="84066">
                      <a:schemeClr val="tx1"/>
                    </a:gs>
                    <a:gs pos="57576">
                      <a:schemeClr val="tx1"/>
                    </a:gs>
                  </a:gsLst>
                  <a:lin ang="5400000" scaled="0"/>
                </a:gradFill>
                <a:latin typeface="+mj-lt"/>
                <a:cs typeface="Segoe UI Semilight" panose="020B0402040204020203" pitchFamily="34" charset="0"/>
              </a:defRPr>
            </a:lvl1pPr>
          </a:lstStyle>
          <a:p>
            <a:pPr lvl="0"/>
            <a:r>
              <a:rPr lang="en-US"/>
              <a:t>Presentation title</a:t>
            </a:r>
          </a:p>
        </p:txBody>
      </p:sp>
      <p:sp>
        <p:nvSpPr>
          <p:cNvPr id="64" name="Text Placeholder 2"/>
          <p:cNvSpPr>
            <a:spLocks noGrp="1"/>
          </p:cNvSpPr>
          <p:nvPr>
            <p:ph type="body" sz="quarter" idx="14" hasCustomPrompt="1"/>
          </p:nvPr>
        </p:nvSpPr>
        <p:spPr bwMode="auto">
          <a:xfrm>
            <a:off x="263951" y="3905404"/>
            <a:ext cx="11908574" cy="638008"/>
          </a:xfrm>
        </p:spPr>
        <p:txBody>
          <a:bodyPr lIns="182880" tIns="109728" bIns="109728">
            <a:noAutofit/>
          </a:bodyPr>
          <a:lstStyle>
            <a:lvl1pPr marL="0" indent="0">
              <a:spcBef>
                <a:spcPts val="0"/>
              </a:spcBef>
              <a:buNone/>
              <a:defRPr sz="2800" b="0" baseline="0">
                <a:gradFill>
                  <a:gsLst>
                    <a:gs pos="84066">
                      <a:schemeClr val="tx1"/>
                    </a:gs>
                    <a:gs pos="57576">
                      <a:schemeClr val="tx1"/>
                    </a:gs>
                  </a:gsLst>
                  <a:lin ang="5400000" scaled="0"/>
                </a:gradFill>
                <a:latin typeface="Segoe UI" panose="020B0502040204020203" pitchFamily="34" charset="0"/>
                <a:cs typeface="Segoe UI" panose="020B0502040204020203" pitchFamily="34" charset="0"/>
              </a:defRPr>
            </a:lvl1pPr>
          </a:lstStyle>
          <a:p>
            <a:pPr lvl="0"/>
            <a:r>
              <a:rPr lang="en-US"/>
              <a:t>Presenter | Date</a:t>
            </a:r>
          </a:p>
        </p:txBody>
      </p:sp>
      <p:pic>
        <p:nvPicPr>
          <p:cNvPr id="17" name="Picture 16"/>
          <p:cNvPicPr>
            <a:picLocks noChangeAspect="1"/>
          </p:cNvPicPr>
          <p:nvPr userDrawn="1"/>
        </p:nvPicPr>
        <p:blipFill>
          <a:blip r:embed="rId3"/>
          <a:stretch>
            <a:fillRect/>
          </a:stretch>
        </p:blipFill>
        <p:spPr>
          <a:xfrm>
            <a:off x="457200" y="479425"/>
            <a:ext cx="1452989" cy="310896"/>
          </a:xfrm>
          <a:prstGeom prst="rect">
            <a:avLst/>
          </a:prstGeom>
        </p:spPr>
      </p:pic>
    </p:spTree>
    <p:extLst>
      <p:ext uri="{BB962C8B-B14F-4D97-AF65-F5344CB8AC3E}">
        <p14:creationId xmlns:p14="http://schemas.microsoft.com/office/powerpoint/2010/main" val="938339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Walk-in_Slid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5" y="-30644"/>
            <a:ext cx="12436480" cy="7025171"/>
          </a:xfrm>
          <a:prstGeom prst="rect">
            <a:avLst/>
          </a:prstGeom>
        </p:spPr>
      </p:pic>
      <p:grpSp>
        <p:nvGrpSpPr>
          <p:cNvPr id="7" name="Group 6"/>
          <p:cNvGrpSpPr/>
          <p:nvPr userDrawn="1"/>
        </p:nvGrpSpPr>
        <p:grpSpPr>
          <a:xfrm>
            <a:off x="-5" y="0"/>
            <a:ext cx="12436480" cy="6994525"/>
            <a:chOff x="0" y="-50610"/>
            <a:chExt cx="10972695" cy="6806327"/>
          </a:xfrm>
        </p:grpSpPr>
        <p:sp>
          <p:nvSpPr>
            <p:cNvPr id="30" name="Rectangle 29"/>
            <p:cNvSpPr/>
            <p:nvPr userDrawn="1"/>
          </p:nvSpPr>
          <p:spPr bwMode="auto">
            <a:xfrm flipH="1">
              <a:off x="0" y="296014"/>
              <a:ext cx="10972695" cy="6459702"/>
            </a:xfrm>
            <a:prstGeom prst="rect">
              <a:avLst/>
            </a:prstGeom>
            <a:gradFill flip="none" rotWithShape="1">
              <a:gsLst>
                <a:gs pos="44000">
                  <a:srgbClr val="000000">
                    <a:alpha val="0"/>
                  </a:srgbClr>
                </a:gs>
                <a:gs pos="9000">
                  <a:srgbClr val="000000">
                    <a:alpha val="81000"/>
                  </a:srgbClr>
                </a:gs>
                <a:gs pos="40000">
                  <a:srgbClr val="000000">
                    <a:alpha val="36000"/>
                  </a:srgbClr>
                </a:gs>
              </a:gsLst>
              <a:lin ang="159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 name="Rectangle 32"/>
            <p:cNvSpPr/>
            <p:nvPr userDrawn="1"/>
          </p:nvSpPr>
          <p:spPr bwMode="auto">
            <a:xfrm rot="5400000" flipV="1">
              <a:off x="-1572791" y="1522181"/>
              <a:ext cx="6806327" cy="3660746"/>
            </a:xfrm>
            <a:prstGeom prst="rect">
              <a:avLst/>
            </a:prstGeom>
            <a:gradFill flip="none" rotWithShape="1">
              <a:gsLst>
                <a:gs pos="44000">
                  <a:srgbClr val="000000">
                    <a:alpha val="0"/>
                  </a:srgbClr>
                </a:gs>
                <a:gs pos="3000">
                  <a:srgbClr val="000000">
                    <a:alpha val="46000"/>
                  </a:srgbClr>
                </a:gs>
                <a:gs pos="19000">
                  <a:srgbClr val="000000">
                    <a:alpha val="3600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 name="Rectangle 61"/>
            <p:cNvSpPr/>
            <p:nvPr userDrawn="1"/>
          </p:nvSpPr>
          <p:spPr bwMode="auto">
            <a:xfrm>
              <a:off x="3179866" y="3727979"/>
              <a:ext cx="6976556"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 name="Group 1"/>
          <p:cNvGrpSpPr/>
          <p:nvPr userDrawn="1"/>
        </p:nvGrpSpPr>
        <p:grpSpPr>
          <a:xfrm>
            <a:off x="468135" y="393321"/>
            <a:ext cx="1629404" cy="349813"/>
            <a:chOff x="468133" y="404930"/>
            <a:chExt cx="1670574" cy="358652"/>
          </a:xfrm>
        </p:grpSpPr>
        <p:pic>
          <p:nvPicPr>
            <p:cNvPr id="65" name="Picture 64"/>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bwMode="black">
            <a:xfrm>
              <a:off x="468133" y="404930"/>
              <a:ext cx="358652" cy="358652"/>
            </a:xfrm>
            <a:prstGeom prst="rect">
              <a:avLst/>
            </a:prstGeom>
          </p:spPr>
        </p:pic>
        <p:sp>
          <p:nvSpPr>
            <p:cNvPr id="66" name="Freeform 12"/>
            <p:cNvSpPr>
              <a:spLocks noEditPoints="1"/>
            </p:cNvSpPr>
            <p:nvPr userDrawn="1"/>
          </p:nvSpPr>
          <p:spPr bwMode="black">
            <a:xfrm>
              <a:off x="931559" y="460452"/>
              <a:ext cx="1207148" cy="23623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32509"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F3F3F"/>
                </a:solidFill>
                <a:effectLst/>
                <a:uLnTx/>
                <a:uFillTx/>
                <a:latin typeface="Segoe UI"/>
                <a:ea typeface="+mn-ea"/>
                <a:cs typeface="+mn-cs"/>
              </a:endParaRPr>
            </a:p>
          </p:txBody>
        </p:sp>
      </p:grpSp>
      <p:sp>
        <p:nvSpPr>
          <p:cNvPr id="63" name="Title 1"/>
          <p:cNvSpPr>
            <a:spLocks noGrp="1"/>
          </p:cNvSpPr>
          <p:nvPr>
            <p:ph type="title" hasCustomPrompt="1"/>
          </p:nvPr>
        </p:nvSpPr>
        <p:spPr bwMode="auto">
          <a:xfrm>
            <a:off x="263951" y="3923740"/>
            <a:ext cx="11908574"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latin typeface="+mj-lt"/>
                <a:cs typeface="Segoe UI Semilight" panose="020B0402040204020203" pitchFamily="34" charset="0"/>
              </a:defRPr>
            </a:lvl1pPr>
          </a:lstStyle>
          <a:p>
            <a:pPr lvl="0"/>
            <a:r>
              <a:rPr lang="en-US"/>
              <a:t>Presentation title</a:t>
            </a:r>
          </a:p>
        </p:txBody>
      </p:sp>
      <p:sp>
        <p:nvSpPr>
          <p:cNvPr id="64" name="Text Placeholder 2"/>
          <p:cNvSpPr>
            <a:spLocks noGrp="1"/>
          </p:cNvSpPr>
          <p:nvPr>
            <p:ph type="body" sz="quarter" idx="14" hasCustomPrompt="1"/>
          </p:nvPr>
        </p:nvSpPr>
        <p:spPr bwMode="auto">
          <a:xfrm>
            <a:off x="263951" y="5741078"/>
            <a:ext cx="11908574" cy="638008"/>
          </a:xfrm>
        </p:spPr>
        <p:txBody>
          <a:bodyPr lIns="182880" tIns="109728" bIns="109728">
            <a:noAutofit/>
          </a:bodyPr>
          <a:lstStyle>
            <a:lvl1pPr marL="0" indent="0">
              <a:spcBef>
                <a:spcPts val="0"/>
              </a:spcBef>
              <a:buNone/>
              <a:defRPr sz="2800" b="0" baseline="0">
                <a:gradFill>
                  <a:gsLst>
                    <a:gs pos="84066">
                      <a:srgbClr val="FFFFFF"/>
                    </a:gs>
                    <a:gs pos="57576">
                      <a:srgbClr val="FFFFFF"/>
                    </a:gs>
                  </a:gsLst>
                  <a:lin ang="5400000" scaled="0"/>
                </a:gradFill>
                <a:latin typeface="Segoe UI" panose="020B0502040204020203" pitchFamily="34" charset="0"/>
                <a:cs typeface="Segoe UI" panose="020B0502040204020203" pitchFamily="34" charset="0"/>
              </a:defRPr>
            </a:lvl1pPr>
          </a:lstStyle>
          <a:p>
            <a:pPr lvl="0"/>
            <a:r>
              <a:rPr lang="en-US"/>
              <a:t>Presenter | Date</a:t>
            </a:r>
          </a:p>
        </p:txBody>
      </p:sp>
    </p:spTree>
    <p:extLst>
      <p:ext uri="{BB962C8B-B14F-4D97-AF65-F5344CB8AC3E}">
        <p14:creationId xmlns:p14="http://schemas.microsoft.com/office/powerpoint/2010/main" val="2281716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_Section Title_Photo_1">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10083" y="1"/>
            <a:ext cx="12446558" cy="6994523"/>
            <a:chOff x="-4" y="1"/>
            <a:chExt cx="12446558" cy="6994523"/>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1" y="1"/>
              <a:ext cx="12446555" cy="6994523"/>
            </a:xfrm>
            <a:prstGeom prst="rect">
              <a:avLst/>
            </a:prstGeom>
          </p:spPr>
        </p:pic>
        <p:sp>
          <p:nvSpPr>
            <p:cNvPr id="8" name="Rectangle 7"/>
            <p:cNvSpPr/>
            <p:nvPr userDrawn="1"/>
          </p:nvSpPr>
          <p:spPr bwMode="auto">
            <a:xfrm flipH="1">
              <a:off x="-4" y="1"/>
              <a:ext cx="12446555" cy="6994523"/>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 name="Title 1"/>
          <p:cNvSpPr>
            <a:spLocks noGrp="1"/>
          </p:cNvSpPr>
          <p:nvPr>
            <p:ph type="title" hasCustomPrompt="1"/>
          </p:nvPr>
        </p:nvSpPr>
        <p:spPr>
          <a:xfrm>
            <a:off x="266816" y="3923740"/>
            <a:ext cx="11902848"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23456182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Section Title_Photo_2">
    <p:bg>
      <p:bgPr>
        <a:solidFill>
          <a:schemeClr val="accent2"/>
        </a:solidFill>
        <a:effectLst/>
      </p:bgPr>
    </p:bg>
    <p:spTree>
      <p:nvGrpSpPr>
        <p:cNvPr id="1" name=""/>
        <p:cNvGrpSpPr/>
        <p:nvPr/>
      </p:nvGrpSpPr>
      <p:grpSpPr>
        <a:xfrm>
          <a:off x="0" y="0"/>
          <a:ext cx="0" cy="0"/>
          <a:chOff x="0" y="0"/>
          <a:chExt cx="0" cy="0"/>
        </a:xfrm>
      </p:grpSpPr>
      <p:grpSp>
        <p:nvGrpSpPr>
          <p:cNvPr id="5" name="Group 4"/>
          <p:cNvGrpSpPr/>
          <p:nvPr userDrawn="1"/>
        </p:nvGrpSpPr>
        <p:grpSpPr>
          <a:xfrm>
            <a:off x="-10080" y="2"/>
            <a:ext cx="12446557" cy="6994524"/>
            <a:chOff x="-10082" y="0"/>
            <a:chExt cx="12446557" cy="6994524"/>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1" y="0"/>
              <a:ext cx="12436476" cy="6994524"/>
            </a:xfrm>
            <a:prstGeom prst="rect">
              <a:avLst/>
            </a:prstGeom>
          </p:spPr>
        </p:pic>
        <p:sp>
          <p:nvSpPr>
            <p:cNvPr id="11" name="Rectangle 10"/>
            <p:cNvSpPr/>
            <p:nvPr userDrawn="1"/>
          </p:nvSpPr>
          <p:spPr bwMode="auto">
            <a:xfrm flipH="1">
              <a:off x="-10082" y="464456"/>
              <a:ext cx="12446555" cy="6530067"/>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5" name="Title 1"/>
          <p:cNvSpPr>
            <a:spLocks noGrp="1"/>
          </p:cNvSpPr>
          <p:nvPr>
            <p:ph type="title" hasCustomPrompt="1"/>
          </p:nvPr>
        </p:nvSpPr>
        <p:spPr>
          <a:xfrm>
            <a:off x="266816" y="3923740"/>
            <a:ext cx="11902848"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
        <p:nvSpPr>
          <p:cNvPr id="7" name="TextBox 6"/>
          <p:cNvSpPr txBox="1"/>
          <p:nvPr userDrawn="1"/>
        </p:nvSpPr>
        <p:spPr>
          <a:xfrm>
            <a:off x="263953" y="6272408"/>
            <a:ext cx="2647176" cy="577937"/>
          </a:xfrm>
          <a:prstGeom prst="rect">
            <a:avLst/>
          </a:prstGeom>
          <a:noFill/>
        </p:spPr>
        <p:txBody>
          <a:bodyPr wrap="none" lIns="182854" tIns="146283" rIns="91427" bIns="146283" rtlCol="0">
            <a:spAutoFit/>
          </a:bodyPr>
          <a:lstStyle/>
          <a:p>
            <a:pPr marL="0" marR="0" lvl="0" indent="0" algn="l" defTabSz="932509" rtl="0" eaLnBrk="1" fontAlgn="auto" latinLnBrk="0" hangingPunct="1">
              <a:lnSpc>
                <a:spcPct val="90000"/>
              </a:lnSpc>
              <a:spcBef>
                <a:spcPts val="0"/>
              </a:spcBef>
              <a:spcAft>
                <a:spcPts val="600"/>
              </a:spcAft>
              <a:buClrTx/>
              <a:buSzTx/>
              <a:buFontTx/>
              <a:buNone/>
              <a:tabLst/>
              <a:defRPr/>
            </a:pPr>
            <a:r>
              <a:rPr kumimoji="0" lang="en-US" sz="2000" b="0" i="0" u="none" strike="noStrike" kern="1200" cap="none" spc="0" normalizeH="0" baseline="0" noProof="0">
                <a:ln>
                  <a:noFill/>
                </a:ln>
                <a:gradFill>
                  <a:gsLst>
                    <a:gs pos="2917">
                      <a:srgbClr val="D7D7D7"/>
                    </a:gs>
                    <a:gs pos="100000">
                      <a:srgbClr val="D7D7D7"/>
                    </a:gs>
                  </a:gsLst>
                  <a:lin ang="5400000" scaled="0"/>
                </a:gradFill>
                <a:effectLst/>
                <a:uLnTx/>
                <a:uFillTx/>
                <a:latin typeface="Segoe UI Light"/>
                <a:ea typeface="+mn-ea"/>
                <a:cs typeface="Segoe UI Semibold" panose="020B0702040204020203" pitchFamily="34" charset="0"/>
              </a:rPr>
              <a:t>Digital transformation</a:t>
            </a:r>
            <a:endParaRPr kumimoji="0" lang="en-US" sz="2000" b="0" i="0" u="none" strike="noStrike" kern="1200" cap="none" spc="0" normalizeH="0" baseline="0" noProof="0">
              <a:ln>
                <a:noFill/>
              </a:ln>
              <a:gradFill>
                <a:gsLst>
                  <a:gs pos="2917">
                    <a:srgbClr val="D7D7D7"/>
                  </a:gs>
                  <a:gs pos="100000">
                    <a:srgbClr val="D7D7D7"/>
                  </a:gs>
                </a:gsLst>
                <a:lin ang="5400000" scaled="0"/>
              </a:gradFill>
              <a:effectLst/>
              <a:uLnTx/>
              <a:uFillTx/>
              <a:latin typeface="Segoe UI Light"/>
              <a:ea typeface="+mn-ea"/>
              <a:cs typeface="+mn-cs"/>
            </a:endParaRPr>
          </a:p>
        </p:txBody>
      </p:sp>
    </p:spTree>
    <p:extLst>
      <p:ext uri="{BB962C8B-B14F-4D97-AF65-F5344CB8AC3E}">
        <p14:creationId xmlns:p14="http://schemas.microsoft.com/office/powerpoint/2010/main" val="348423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98308838"/>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4_Section Title_Photo_3">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10091" y="-1"/>
            <a:ext cx="12446562" cy="6994526"/>
            <a:chOff x="-10091" y="-1"/>
            <a:chExt cx="12446562" cy="6994526"/>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val="0"/>
                </a:ext>
              </a:extLst>
            </a:blip>
            <a:srcRect t="-1"/>
            <a:stretch/>
          </p:blipFill>
          <p:spPr>
            <a:xfrm flipH="1">
              <a:off x="-4" y="-1"/>
              <a:ext cx="12436475" cy="6994525"/>
            </a:xfrm>
            <a:prstGeom prst="rect">
              <a:avLst/>
            </a:prstGeom>
          </p:spPr>
        </p:pic>
        <p:sp>
          <p:nvSpPr>
            <p:cNvPr id="11" name="Rectangle 10"/>
            <p:cNvSpPr/>
            <p:nvPr userDrawn="1"/>
          </p:nvSpPr>
          <p:spPr bwMode="auto">
            <a:xfrm flipH="1">
              <a:off x="-10091" y="169817"/>
              <a:ext cx="12446559" cy="6824708"/>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2" name="Title 1"/>
          <p:cNvSpPr>
            <a:spLocks noGrp="1"/>
          </p:cNvSpPr>
          <p:nvPr>
            <p:ph type="title" hasCustomPrompt="1"/>
          </p:nvPr>
        </p:nvSpPr>
        <p:spPr>
          <a:xfrm>
            <a:off x="266816" y="3923740"/>
            <a:ext cx="11902848"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11430125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_Section Title_Photo_4">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10088" y="-13062"/>
            <a:ext cx="12472303" cy="7007589"/>
            <a:chOff x="-10090" y="-13064"/>
            <a:chExt cx="12472303" cy="7007589"/>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0" y="-13064"/>
              <a:ext cx="12462213" cy="7007589"/>
            </a:xfrm>
            <a:prstGeom prst="rect">
              <a:avLst/>
            </a:prstGeom>
          </p:spPr>
        </p:pic>
        <p:sp>
          <p:nvSpPr>
            <p:cNvPr id="11" name="Rectangle 10"/>
            <p:cNvSpPr/>
            <p:nvPr userDrawn="1"/>
          </p:nvSpPr>
          <p:spPr bwMode="auto">
            <a:xfrm flipH="1">
              <a:off x="-10090" y="261257"/>
              <a:ext cx="12472302" cy="6733268"/>
            </a:xfrm>
            <a:prstGeom prst="rect">
              <a:avLst/>
            </a:prstGeom>
            <a:gradFill flip="none" rotWithShape="1">
              <a:gsLst>
                <a:gs pos="52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marL="0" marR="0" lvl="0" indent="0" algn="ctr" defTabSz="822518" rtl="0" eaLnBrk="1" fontAlgn="base" latinLnBrk="0" hangingPunct="1">
                <a:lnSpc>
                  <a:spcPct val="90000"/>
                </a:lnSpc>
                <a:spcBef>
                  <a:spcPct val="0"/>
                </a:spcBef>
                <a:spcAft>
                  <a:spcPct val="0"/>
                </a:spcAft>
                <a:buClrTx/>
                <a:buSzTx/>
                <a:buFontTx/>
                <a:buNone/>
                <a:tabLst/>
                <a:defRPr/>
              </a:pPr>
              <a:endParaRPr kumimoji="0" lang="en-US" sz="2117"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2" name="Title 1"/>
          <p:cNvSpPr>
            <a:spLocks noGrp="1"/>
          </p:cNvSpPr>
          <p:nvPr>
            <p:ph type="title" hasCustomPrompt="1"/>
          </p:nvPr>
        </p:nvSpPr>
        <p:spPr>
          <a:xfrm>
            <a:off x="266816" y="3923740"/>
            <a:ext cx="11902848" cy="1807811"/>
          </a:xfrm>
          <a:noFill/>
        </p:spPr>
        <p:txBody>
          <a:bodyPr vert="horz" wrap="square" lIns="146304" tIns="91440" rIns="146304" bIns="0" rtlCol="0" anchor="b" anchorCtr="0">
            <a:noAutofit/>
          </a:bodyPr>
          <a:lstStyle>
            <a:lvl1pPr>
              <a:defRPr lang="en-US" sz="659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27227956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6_Section Title_Accent Color_1">
    <p:bg>
      <p:bgPr>
        <a:solidFill>
          <a:schemeClr val="accent1"/>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6816" y="2111310"/>
            <a:ext cx="11902848" cy="1865207"/>
          </a:xfrm>
          <a:noFill/>
        </p:spPr>
        <p:txBody>
          <a:bodyPr vert="horz" wrap="square" lIns="146304" tIns="91440" rIns="146304" bIns="0" rtlCol="0" anchor="ctr" anchorCtr="0">
            <a:noAutofit/>
          </a:bodyPr>
          <a:lstStyle>
            <a:lvl1pPr>
              <a:defRPr lang="en-US" sz="6119" spc="-100"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30923933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7_Section Title_Accent Color_2">
    <p:bg>
      <p:bgPr>
        <a:solidFill>
          <a:schemeClr val="accent2"/>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6816" y="2111310"/>
            <a:ext cx="11902848" cy="1865207"/>
          </a:xfrm>
          <a:noFill/>
        </p:spPr>
        <p:txBody>
          <a:bodyPr vert="horz" wrap="square" lIns="146304" tIns="91440" rIns="146304" bIns="0" rtlCol="0" anchor="ctr" anchorCtr="0">
            <a:noAutofit/>
          </a:bodyPr>
          <a:lstStyle>
            <a:lvl1pPr>
              <a:defRPr lang="en-US" sz="6119" spc="-10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40971019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8_Section Title_Accent Color_3">
    <p:bg>
      <p:bgPr>
        <a:solidFill>
          <a:schemeClr val="accent3"/>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6816" y="2114101"/>
            <a:ext cx="11902848" cy="1865207"/>
          </a:xfrm>
          <a:noFill/>
        </p:spPr>
        <p:txBody>
          <a:bodyPr vert="horz" wrap="square" lIns="146304" tIns="91440" rIns="146304" bIns="0" rtlCol="0" anchor="ctr" anchorCtr="0">
            <a:noAutofit/>
          </a:bodyPr>
          <a:lstStyle>
            <a:lvl1pPr>
              <a:defRPr lang="en-US" sz="6119" spc="-100">
                <a:gradFill>
                  <a:gsLst>
                    <a:gs pos="84066">
                      <a:srgbClr val="FFFFFF"/>
                    </a:gs>
                    <a:gs pos="57576">
                      <a:srgbClr val="FFFFFF"/>
                    </a:gs>
                  </a:gsLst>
                  <a:lin ang="5400000" scaled="0"/>
                </a:gradFill>
                <a:cs typeface="Segoe UI Semilight" panose="020B0402040204020203" pitchFamily="34" charset="0"/>
              </a:defRPr>
            </a:lvl1pPr>
          </a:lstStyle>
          <a:p>
            <a:pPr marL="0" lvl="0"/>
            <a:r>
              <a:rPr lang="en-US"/>
              <a:t>Section title</a:t>
            </a:r>
          </a:p>
        </p:txBody>
      </p:sp>
    </p:spTree>
    <p:extLst>
      <p:ext uri="{BB962C8B-B14F-4D97-AF65-F5344CB8AC3E}">
        <p14:creationId xmlns:p14="http://schemas.microsoft.com/office/powerpoint/2010/main" val="1930039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9_Title_and_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96">
                <a:solidFill>
                  <a:srgbClr val="3F3F3F"/>
                </a:solidFill>
              </a:defRPr>
            </a:lvl1pPr>
          </a:lstStyle>
          <a:p>
            <a:r>
              <a:rPr lang="en-US"/>
              <a:t>Click to edit Master title style</a:t>
            </a:r>
          </a:p>
        </p:txBody>
      </p:sp>
      <p:sp>
        <p:nvSpPr>
          <p:cNvPr id="6" name="Text Placeholder 5"/>
          <p:cNvSpPr>
            <a:spLocks noGrp="1"/>
          </p:cNvSpPr>
          <p:nvPr>
            <p:ph type="body" sz="quarter" idx="10"/>
          </p:nvPr>
        </p:nvSpPr>
        <p:spPr>
          <a:xfrm>
            <a:off x="274640" y="1212852"/>
            <a:ext cx="11887200" cy="2025170"/>
          </a:xfrm>
        </p:spPr>
        <p:txBody>
          <a:bodyPr lIns="182880"/>
          <a:lstStyle>
            <a:lvl1pPr marL="0" indent="0">
              <a:buNone/>
              <a:defRPr sz="3999">
                <a:gradFill>
                  <a:gsLst>
                    <a:gs pos="1250">
                      <a:schemeClr val="tx2"/>
                    </a:gs>
                    <a:gs pos="99000">
                      <a:schemeClr val="tx2"/>
                    </a:gs>
                  </a:gsLst>
                  <a:lin ang="5400000" scaled="0"/>
                </a:gradFill>
                <a:latin typeface="Segoe UI Light" panose="020B0502040204020203" pitchFamily="34" charset="0"/>
                <a:cs typeface="Segoe UI Light" panose="020B0502040204020203" pitchFamily="34" charset="0"/>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37664109"/>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0_Title_and_Text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96">
                <a:solidFill>
                  <a:srgbClr val="3F3F3F"/>
                </a:solidFill>
              </a:defRPr>
            </a:lvl1pPr>
          </a:lstStyle>
          <a:p>
            <a:r>
              <a:rPr lang="en-US"/>
              <a:t>Click to edit Master title style</a:t>
            </a:r>
          </a:p>
        </p:txBody>
      </p:sp>
      <p:sp>
        <p:nvSpPr>
          <p:cNvPr id="6" name="Text Placeholder 5"/>
          <p:cNvSpPr>
            <a:spLocks noGrp="1"/>
          </p:cNvSpPr>
          <p:nvPr>
            <p:ph type="body" sz="quarter" idx="10"/>
          </p:nvPr>
        </p:nvSpPr>
        <p:spPr>
          <a:xfrm>
            <a:off x="274640" y="1212852"/>
            <a:ext cx="11887200" cy="2065355"/>
          </a:xfrm>
        </p:spPr>
        <p:txBody>
          <a:bodyPr lIns="182880"/>
          <a:lstStyle>
            <a:lvl1pPr marL="0" indent="0">
              <a:buNone/>
              <a:defRPr lang="en-US" sz="3999" kern="1200" spc="0" baseline="0" dirty="0" smtClean="0">
                <a:gradFill>
                  <a:gsLst>
                    <a:gs pos="1250">
                      <a:schemeClr val="tx2"/>
                    </a:gs>
                    <a:gs pos="99000">
                      <a:schemeClr val="tx2"/>
                    </a:gs>
                  </a:gsLst>
                  <a:lin ang="5400000" scaled="0"/>
                </a:gradFill>
                <a:latin typeface="Segoe UI Light" panose="020B0502040204020203" pitchFamily="34" charset="0"/>
                <a:ea typeface="+mn-ea"/>
                <a:cs typeface="Segoe UI Light" panose="020B0502040204020203" pitchFamily="34" charset="0"/>
              </a:defRPr>
            </a:lvl1pPr>
            <a:lvl2pPr marL="0" indent="0">
              <a:buFontTx/>
              <a:buNone/>
              <a:defRPr sz="2000"/>
            </a:lvl2pPr>
            <a:lvl3pPr marL="228557" indent="0">
              <a:buNone/>
              <a:defRPr/>
            </a:lvl3pPr>
            <a:lvl4pPr marL="457112" indent="0">
              <a:buNone/>
              <a:defRPr/>
            </a:lvl4pPr>
            <a:lvl5pPr marL="685669" indent="0">
              <a:buNone/>
              <a:defRPr/>
            </a:lvl5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563"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1571174505"/>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96">
                <a:solidFill>
                  <a:srgbClr val="3F3F3F"/>
                </a:solidFill>
              </a:defRPr>
            </a:lvl1pPr>
          </a:lstStyle>
          <a:p>
            <a:r>
              <a:rPr lang="en-US"/>
              <a:t>Click to edit Master title style</a:t>
            </a:r>
          </a:p>
        </p:txBody>
      </p:sp>
    </p:spTree>
    <p:extLst>
      <p:ext uri="{BB962C8B-B14F-4D97-AF65-F5344CB8AC3E}">
        <p14:creationId xmlns:p14="http://schemas.microsoft.com/office/powerpoint/2010/main" val="887265954"/>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_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2048" y="295276"/>
            <a:ext cx="11892155" cy="917575"/>
          </a:xfrm>
          <a:noFill/>
        </p:spPr>
        <p:txBody>
          <a:bodyPr/>
          <a:lstStyle>
            <a:lvl1pPr>
              <a:defRPr sz="4896">
                <a:gradFill>
                  <a:gsLst>
                    <a:gs pos="1250">
                      <a:srgbClr val="FFFFFF"/>
                    </a:gs>
                    <a:gs pos="100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2682192921"/>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_Only_Lt gray_centered">
    <p:bg>
      <p:bgPr>
        <a:solidFill>
          <a:srgbClr val="EAEAE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sz="4896">
                <a:solidFill>
                  <a:srgbClr val="3F3F3F"/>
                </a:solidFill>
              </a:defRPr>
            </a:lvl1pPr>
          </a:lstStyle>
          <a:p>
            <a:r>
              <a:rPr lang="en-US"/>
              <a:t>Click to edit Master title style</a:t>
            </a:r>
          </a:p>
        </p:txBody>
      </p:sp>
    </p:spTree>
    <p:extLst>
      <p:ext uri="{BB962C8B-B14F-4D97-AF65-F5344CB8AC3E}">
        <p14:creationId xmlns:p14="http://schemas.microsoft.com/office/powerpoint/2010/main" val="78879285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65292424"/>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p:txBody>
          <a:bodyPr/>
          <a:lstStyle>
            <a:lvl1pPr>
              <a:defRPr sz="4896">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27849892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p:txBody>
          <a:bodyPr/>
          <a:lstStyle>
            <a:lvl1pPr algn="ctr">
              <a:defRPr sz="4896">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35563882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_Custom Layout_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68879"/>
            <a:ext cx="11910840" cy="1850178"/>
          </a:xfrm>
        </p:spPr>
        <p:txBody>
          <a:bodyPr/>
          <a:lstStyle>
            <a:lvl1pPr algn="l">
              <a:defRPr sz="5507">
                <a:gradFill>
                  <a:gsLst>
                    <a:gs pos="2632">
                      <a:schemeClr val="tx1"/>
                    </a:gs>
                    <a:gs pos="13158">
                      <a:schemeClr val="tx1"/>
                    </a:gs>
                  </a:gsLst>
                  <a:lin ang="5400000" scaled="1"/>
                </a:gradFill>
              </a:defRPr>
            </a:lvl1pPr>
          </a:lstStyle>
          <a:p>
            <a:r>
              <a:rPr lang="en-US"/>
              <a:t>Click to edit Master title style</a:t>
            </a:r>
          </a:p>
        </p:txBody>
      </p:sp>
    </p:spTree>
    <p:extLst>
      <p:ext uri="{BB962C8B-B14F-4D97-AF65-F5344CB8AC3E}">
        <p14:creationId xmlns:p14="http://schemas.microsoft.com/office/powerpoint/2010/main" val="1705394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_Custom Layout_Blu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73279"/>
            <a:ext cx="11889564" cy="1865207"/>
          </a:xfrm>
        </p:spPr>
        <p:txBody>
          <a:bodyPr vert="horz" wrap="square" lIns="146304" tIns="91440" rIns="146304" bIns="91440" rtlCol="0" anchor="t">
            <a:noAutofit/>
          </a:bodyPr>
          <a:lstStyle>
            <a:lvl1pPr>
              <a:defRPr lang="en-US" sz="5507">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26274565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4_Custom Layout_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73280"/>
            <a:ext cx="11889564" cy="1865207"/>
          </a:xfrm>
        </p:spPr>
        <p:txBody>
          <a:bodyPr vert="horz" wrap="square" lIns="146304" tIns="91440" rIns="146304" bIns="91440" rtlCol="0" anchor="t">
            <a:noAutofit/>
          </a:bodyPr>
          <a:lstStyle>
            <a:lvl1pPr>
              <a:defRPr lang="en-US" sz="5507">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36851181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5_Custom Layout_Blue">
    <p:bg>
      <p:bgPr>
        <a:solidFill>
          <a:schemeClr val="accent3">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73280"/>
            <a:ext cx="11889564" cy="1865207"/>
          </a:xfrm>
        </p:spPr>
        <p:txBody>
          <a:bodyPr vert="horz" wrap="square" lIns="146304" tIns="91440" rIns="146304" bIns="91440" rtlCol="0" anchor="t">
            <a:noAutofit/>
          </a:bodyPr>
          <a:lstStyle>
            <a:lvl1pPr>
              <a:defRPr lang="en-US" sz="5507">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8721414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6_Custom Layout_Blu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A0CF0-5E42-49DD-8517-3C385C02061C}"/>
              </a:ext>
            </a:extLst>
          </p:cNvPr>
          <p:cNvSpPr>
            <a:spLocks noGrp="1"/>
          </p:cNvSpPr>
          <p:nvPr>
            <p:ph type="title"/>
          </p:nvPr>
        </p:nvSpPr>
        <p:spPr>
          <a:xfrm>
            <a:off x="274639" y="3973280"/>
            <a:ext cx="11889564" cy="1865207"/>
          </a:xfrm>
        </p:spPr>
        <p:txBody>
          <a:bodyPr vert="horz" wrap="square" lIns="146304" tIns="91440" rIns="146304" bIns="91440" rtlCol="0" anchor="t">
            <a:noAutofit/>
          </a:bodyPr>
          <a:lstStyle>
            <a:lvl1pPr>
              <a:defRPr lang="en-US" sz="5507">
                <a:gradFill>
                  <a:gsLst>
                    <a:gs pos="2632">
                      <a:schemeClr val="tx1"/>
                    </a:gs>
                    <a:gs pos="13158">
                      <a:schemeClr val="tx1"/>
                    </a:gs>
                  </a:gsLst>
                  <a:lin ang="5400000" scaled="1"/>
                </a:gradFill>
              </a:defRPr>
            </a:lvl1pPr>
          </a:lstStyle>
          <a:p>
            <a:pPr lvl="0"/>
            <a:r>
              <a:rPr lang="en-US"/>
              <a:t>Click to edit Master title style</a:t>
            </a:r>
          </a:p>
        </p:txBody>
      </p:sp>
    </p:spTree>
    <p:extLst>
      <p:ext uri="{BB962C8B-B14F-4D97-AF65-F5344CB8AC3E}">
        <p14:creationId xmlns:p14="http://schemas.microsoft.com/office/powerpoint/2010/main" val="22676220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1093538"/>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4883664"/>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7426086"/>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6049497"/>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prstClr val="white"/>
                    </a:gs>
                    <a:gs pos="100000">
                      <a:prstClr val="white"/>
                    </a:gs>
                  </a:gsLst>
                  <a:lin ang="5400000" scaled="0"/>
                </a:gradFill>
                <a:effectLst/>
                <a:uLnTx/>
                <a:uFillTx/>
                <a:latin typeface="Segoe UI"/>
                <a:ea typeface="+mn-ea"/>
                <a:cs typeface="Segoe UI" pitchFamily="34" charset="0"/>
              </a:rPr>
              <a:t>© Copyright 2017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2434611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16_Hidden_Notes_Slide">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40" y="1212852"/>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3"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169451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67047881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274639" y="2564660"/>
            <a:ext cx="5486399" cy="1066800"/>
          </a:xfrm>
        </p:spPr>
        <p:txBody>
          <a:bodyPr lIns="182880" anchor="ctr">
            <a:noAutofit/>
          </a:bodyPr>
          <a:lstStyle>
            <a:lvl1pPr marL="0" indent="0">
              <a:buNone/>
              <a:defRPr sz="4896">
                <a:solidFill>
                  <a:schemeClr val="bg1"/>
                </a:solidFill>
                <a:latin typeface="+mj-lt"/>
              </a:defRPr>
            </a:lvl1pPr>
          </a:lstStyle>
          <a:p>
            <a:pPr lvl="0"/>
            <a:r>
              <a:rPr lang="en-US"/>
              <a:t>Title</a:t>
            </a:r>
          </a:p>
        </p:txBody>
      </p:sp>
    </p:spTree>
    <p:extLst>
      <p:ext uri="{BB962C8B-B14F-4D97-AF65-F5344CB8AC3E}">
        <p14:creationId xmlns:p14="http://schemas.microsoft.com/office/powerpoint/2010/main" val="3611057466"/>
      </p:ext>
    </p:extLst>
  </p:cSld>
  <p:clrMapOvr>
    <a:masterClrMapping/>
  </p:clrMapOvr>
  <p:extLst>
    <p:ext uri="{DCECCB84-F9BA-43D5-87BE-67443E8EF086}">
      <p15:sldGuideLst xmlns:p15="http://schemas.microsoft.com/office/powerpoint/2012/main">
        <p15:guide id="1" orient="horz" pos="1584">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2516" y="0"/>
            <a:ext cx="12448990" cy="6994525"/>
          </a:xfrm>
          <a:prstGeom prst="rect">
            <a:avLst/>
          </a:prstGeom>
        </p:spPr>
      </p:pic>
      <p:sp>
        <p:nvSpPr>
          <p:cNvPr id="4" name="Rectangle 3"/>
          <p:cNvSpPr/>
          <p:nvPr userDrawn="1"/>
        </p:nvSpPr>
        <p:spPr bwMode="auto">
          <a:xfrm>
            <a:off x="-12517" y="0"/>
            <a:ext cx="12448990" cy="6994525"/>
          </a:xfrm>
          <a:prstGeom prst="rect">
            <a:avLst/>
          </a:prstGeom>
          <a:solidFill>
            <a:srgbClr val="00000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22689535"/>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C5FF14-3152-4848-8568-D5119BD3615E}"/>
              </a:ext>
            </a:extLst>
          </p:cNvPr>
          <p:cNvPicPr>
            <a:picLocks noChangeAspect="1"/>
          </p:cNvPicPr>
          <p:nvPr userDrawn="1"/>
        </p:nvPicPr>
        <p:blipFill rotWithShape="1">
          <a:blip r:embed="rId2"/>
          <a:srcRect l="19509" r="5340" b="1209"/>
          <a:stretch/>
        </p:blipFill>
        <p:spPr>
          <a:xfrm>
            <a:off x="-7344" y="0"/>
            <a:ext cx="12443819" cy="6994525"/>
          </a:xfrm>
          <a:prstGeom prst="rect">
            <a:avLst/>
          </a:prstGeom>
        </p:spPr>
      </p:pic>
      <p:sp>
        <p:nvSpPr>
          <p:cNvPr id="4" name="Rectangle 3"/>
          <p:cNvSpPr/>
          <p:nvPr userDrawn="1"/>
        </p:nvSpPr>
        <p:spPr bwMode="auto">
          <a:xfrm>
            <a:off x="-12514" y="0"/>
            <a:ext cx="12448990" cy="6994525"/>
          </a:xfrm>
          <a:prstGeom prst="rect">
            <a:avLst/>
          </a:prstGeom>
          <a:solidFill>
            <a:srgbClr val="000000">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21852315"/>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24956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1985506"/>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1985506"/>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2252521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emf"/><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slideLayout" Target="../slideLayouts/slideLayout50.xml"/><Relationship Id="rId3" Type="http://schemas.openxmlformats.org/officeDocument/2006/relationships/slideLayout" Target="../slideLayouts/slideLayout27.xml"/><Relationship Id="rId21" Type="http://schemas.openxmlformats.org/officeDocument/2006/relationships/slideLayout" Target="../slideLayouts/slideLayout45.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slideLayout" Target="../slideLayouts/slideLayout49.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29" Type="http://schemas.openxmlformats.org/officeDocument/2006/relationships/slideLayout" Target="../slideLayouts/slideLayout53.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slideLayout" Target="../slideLayouts/slideLayout48.xml"/><Relationship Id="rId32" Type="http://schemas.openxmlformats.org/officeDocument/2006/relationships/theme" Target="../theme/theme2.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28" Type="http://schemas.openxmlformats.org/officeDocument/2006/relationships/slideLayout" Target="../slideLayouts/slideLayout52.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31" Type="http://schemas.openxmlformats.org/officeDocument/2006/relationships/slideLayout" Target="../slideLayouts/slideLayout55.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 Id="rId27" Type="http://schemas.openxmlformats.org/officeDocument/2006/relationships/slideLayout" Target="../slideLayouts/slideLayout51.xml"/><Relationship Id="rId30" Type="http://schemas.openxmlformats.org/officeDocument/2006/relationships/slideLayout" Target="../slideLayouts/slideLayout5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slideLayout" Target="../slideLayouts/slideLayout68.xml"/><Relationship Id="rId18" Type="http://schemas.openxmlformats.org/officeDocument/2006/relationships/slideLayout" Target="../slideLayouts/slideLayout73.xml"/><Relationship Id="rId26" Type="http://schemas.openxmlformats.org/officeDocument/2006/relationships/slideLayout" Target="../slideLayouts/slideLayout81.xml"/><Relationship Id="rId3" Type="http://schemas.openxmlformats.org/officeDocument/2006/relationships/slideLayout" Target="../slideLayouts/slideLayout58.xml"/><Relationship Id="rId21" Type="http://schemas.openxmlformats.org/officeDocument/2006/relationships/slideLayout" Target="../slideLayouts/slideLayout76.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17" Type="http://schemas.openxmlformats.org/officeDocument/2006/relationships/slideLayout" Target="../slideLayouts/slideLayout72.xml"/><Relationship Id="rId25" Type="http://schemas.openxmlformats.org/officeDocument/2006/relationships/slideLayout" Target="../slideLayouts/slideLayout80.xml"/><Relationship Id="rId2" Type="http://schemas.openxmlformats.org/officeDocument/2006/relationships/slideLayout" Target="../slideLayouts/slideLayout57.xml"/><Relationship Id="rId16" Type="http://schemas.openxmlformats.org/officeDocument/2006/relationships/slideLayout" Target="../slideLayouts/slideLayout71.xml"/><Relationship Id="rId20" Type="http://schemas.openxmlformats.org/officeDocument/2006/relationships/slideLayout" Target="../slideLayouts/slideLayout75.xml"/><Relationship Id="rId29" Type="http://schemas.openxmlformats.org/officeDocument/2006/relationships/slideLayout" Target="../slideLayouts/slideLayout84.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24" Type="http://schemas.openxmlformats.org/officeDocument/2006/relationships/slideLayout" Target="../slideLayouts/slideLayout79.xml"/><Relationship Id="rId32" Type="http://schemas.openxmlformats.org/officeDocument/2006/relationships/theme" Target="../theme/theme3.xml"/><Relationship Id="rId5" Type="http://schemas.openxmlformats.org/officeDocument/2006/relationships/slideLayout" Target="../slideLayouts/slideLayout60.xml"/><Relationship Id="rId15" Type="http://schemas.openxmlformats.org/officeDocument/2006/relationships/slideLayout" Target="../slideLayouts/slideLayout70.xml"/><Relationship Id="rId23" Type="http://schemas.openxmlformats.org/officeDocument/2006/relationships/slideLayout" Target="../slideLayouts/slideLayout78.xml"/><Relationship Id="rId28" Type="http://schemas.openxmlformats.org/officeDocument/2006/relationships/slideLayout" Target="../slideLayouts/slideLayout83.xml"/><Relationship Id="rId10" Type="http://schemas.openxmlformats.org/officeDocument/2006/relationships/slideLayout" Target="../slideLayouts/slideLayout65.xml"/><Relationship Id="rId19" Type="http://schemas.openxmlformats.org/officeDocument/2006/relationships/slideLayout" Target="../slideLayouts/slideLayout74.xml"/><Relationship Id="rId31" Type="http://schemas.openxmlformats.org/officeDocument/2006/relationships/slideLayout" Target="../slideLayouts/slideLayout86.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slideLayout" Target="../slideLayouts/slideLayout69.xml"/><Relationship Id="rId22" Type="http://schemas.openxmlformats.org/officeDocument/2006/relationships/slideLayout" Target="../slideLayouts/slideLayout77.xml"/><Relationship Id="rId27" Type="http://schemas.openxmlformats.org/officeDocument/2006/relationships/slideLayout" Target="../slideLayouts/slideLayout82.xml"/><Relationship Id="rId30" Type="http://schemas.openxmlformats.org/officeDocument/2006/relationships/slideLayout" Target="../slideLayouts/slideLayout8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6"/>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367783268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3" userDrawn="1">
          <p15:clr>
            <a:srgbClr val="5ACBF0"/>
          </p15:clr>
        </p15:guide>
        <p15:guide id="2" pos="173" userDrawn="1">
          <p15:clr>
            <a:srgbClr val="5ACBF0"/>
          </p15:clr>
        </p15:guide>
        <p15:guide id="3" pos="764"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53" userDrawn="1">
          <p15:clr>
            <a:srgbClr val="5ACBF0"/>
          </p15:clr>
        </p15:guide>
        <p15:guide id="9" pos="4205" userDrawn="1">
          <p15:clr>
            <a:srgbClr val="5ACBF0"/>
          </p15:clr>
        </p15:guide>
        <p15:guide id="10" pos="4781" userDrawn="1">
          <p15:clr>
            <a:srgbClr val="5ACBF0"/>
          </p15:clr>
        </p15:guide>
        <p15:guide id="11" pos="5381" userDrawn="1">
          <p15:clr>
            <a:srgbClr val="5ACBF0"/>
          </p15:clr>
        </p15:guide>
        <p15:guide id="12" pos="5933" userDrawn="1">
          <p15:clr>
            <a:srgbClr val="5ACBF0"/>
          </p15:clr>
        </p15:guide>
        <p15:guide id="13" pos="6509" userDrawn="1">
          <p15:clr>
            <a:srgbClr val="5ACBF0"/>
          </p15:clr>
        </p15:guide>
        <p15:guide id="14" pos="7109" userDrawn="1">
          <p15:clr>
            <a:srgbClr val="5ACBF0"/>
          </p15:clr>
        </p15:guide>
        <p15:guide id="15" pos="7661" userDrawn="1">
          <p15:clr>
            <a:srgbClr val="5ACBF0"/>
          </p15:clr>
        </p15:guide>
        <p15:guide id="16" pos="294" userDrawn="1">
          <p15:clr>
            <a:srgbClr val="C35EA4"/>
          </p15:clr>
        </p15:guide>
        <p15:guide id="17" pos="7541" userDrawn="1">
          <p15:clr>
            <a:srgbClr val="C35EA4"/>
          </p15:clr>
        </p15:guide>
        <p15:guide id="18" orient="horz" pos="778"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43" userDrawn="1">
          <p15:clr>
            <a:srgbClr val="5ACBF0"/>
          </p15:clr>
        </p15:guide>
        <p15:guide id="25" orient="horz" pos="283" userDrawn="1">
          <p15:clr>
            <a:srgbClr val="C35EA4"/>
          </p15:clr>
        </p15:guide>
        <p15:guide id="26" orient="horz" pos="4123"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2"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2" name="Group 11"/>
          <p:cNvGrpSpPr/>
          <p:nvPr userDrawn="1"/>
        </p:nvGrpSpPr>
        <p:grpSpPr>
          <a:xfrm>
            <a:off x="12530668" y="35279"/>
            <a:ext cx="316089" cy="6923971"/>
            <a:chOff x="12519377" y="-15171"/>
            <a:chExt cx="349955" cy="5130095"/>
          </a:xfrm>
        </p:grpSpPr>
        <p:sp>
          <p:nvSpPr>
            <p:cNvPr id="3" name="Rectangle 2"/>
            <p:cNvSpPr/>
            <p:nvPr userDrawn="1"/>
          </p:nvSpPr>
          <p:spPr bwMode="auto">
            <a:xfrm>
              <a:off x="12519377" y="-15171"/>
              <a:ext cx="349955" cy="620889"/>
            </a:xfrm>
            <a:prstGeom prst="rect">
              <a:avLst/>
            </a:prstGeom>
            <a:solidFill>
              <a:schemeClr val="bg1"/>
            </a:solid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Rectangle 4"/>
            <p:cNvSpPr/>
            <p:nvPr userDrawn="1"/>
          </p:nvSpPr>
          <p:spPr bwMode="auto">
            <a:xfrm>
              <a:off x="12519377" y="629001"/>
              <a:ext cx="349955" cy="62088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Rectangle 5"/>
            <p:cNvSpPr/>
            <p:nvPr userDrawn="1"/>
          </p:nvSpPr>
          <p:spPr bwMode="auto">
            <a:xfrm>
              <a:off x="12519377" y="1273173"/>
              <a:ext cx="349955" cy="62088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Rectangle 6"/>
            <p:cNvSpPr/>
            <p:nvPr userDrawn="1"/>
          </p:nvSpPr>
          <p:spPr bwMode="auto">
            <a:xfrm>
              <a:off x="12519377" y="1917345"/>
              <a:ext cx="349955" cy="62088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Rectangle 7"/>
            <p:cNvSpPr/>
            <p:nvPr userDrawn="1"/>
          </p:nvSpPr>
          <p:spPr bwMode="auto">
            <a:xfrm>
              <a:off x="12519377" y="2561517"/>
              <a:ext cx="349955" cy="62088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Rectangle 8"/>
            <p:cNvSpPr/>
            <p:nvPr userDrawn="1"/>
          </p:nvSpPr>
          <p:spPr bwMode="auto">
            <a:xfrm>
              <a:off x="12519377" y="3205689"/>
              <a:ext cx="349955" cy="62088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Rectangle 9"/>
            <p:cNvSpPr/>
            <p:nvPr userDrawn="1"/>
          </p:nvSpPr>
          <p:spPr bwMode="auto">
            <a:xfrm>
              <a:off x="12519377" y="3849861"/>
              <a:ext cx="349955" cy="62088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Rectangle 10"/>
            <p:cNvSpPr/>
            <p:nvPr userDrawn="1"/>
          </p:nvSpPr>
          <p:spPr bwMode="auto">
            <a:xfrm>
              <a:off x="12519377" y="4494035"/>
              <a:ext cx="349955" cy="62088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76492947"/>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4" r:id="rId14"/>
    <p:sldLayoutId id="2147483725" r:id="rId15"/>
    <p:sldLayoutId id="2147483726" r:id="rId16"/>
    <p:sldLayoutId id="2147483727" r:id="rId17"/>
    <p:sldLayoutId id="2147483728" r:id="rId18"/>
    <p:sldLayoutId id="2147483729" r:id="rId19"/>
    <p:sldLayoutId id="2147483730" r:id="rId20"/>
    <p:sldLayoutId id="2147483731" r:id="rId21"/>
    <p:sldLayoutId id="2147483732" r:id="rId22"/>
    <p:sldLayoutId id="2147483733" r:id="rId23"/>
    <p:sldLayoutId id="2147483734" r:id="rId24"/>
    <p:sldLayoutId id="2147483735" r:id="rId25"/>
    <p:sldLayoutId id="2147483736" r:id="rId26"/>
    <p:sldLayoutId id="2147483737" r:id="rId27"/>
    <p:sldLayoutId id="2147483738" r:id="rId28"/>
    <p:sldLayoutId id="2147483739" r:id="rId29"/>
    <p:sldLayoutId id="2147483740" r:id="rId30"/>
    <p:sldLayoutId id="2147483741" r:id="rId31"/>
  </p:sldLayoutIdLst>
  <p:transition>
    <p:fade/>
  </p:transition>
  <p:hf sldNum="0" hdr="0" ftr="0" dt="0"/>
  <p:txStyles>
    <p:titleStyle>
      <a:lvl1pPr algn="l" defTabSz="932563" rtl="0" eaLnBrk="1" latinLnBrk="0" hangingPunct="1">
        <a:lnSpc>
          <a:spcPct val="90000"/>
        </a:lnSpc>
        <a:spcBef>
          <a:spcPct val="0"/>
        </a:spcBef>
        <a:buNone/>
        <a:defRPr lang="en-US" sz="4799" b="0" kern="1200" cap="none" spc="-102" baseline="0" dirty="0" smtClean="0">
          <a:ln w="3175">
            <a:noFill/>
          </a:ln>
          <a:solidFill>
            <a:srgbClr val="3F3F3F"/>
          </a:solidFill>
          <a:effectLst/>
          <a:latin typeface="+mj-lt"/>
          <a:ea typeface="+mn-ea"/>
          <a:cs typeface="Segoe UI Semibold" panose="020B0702040204020203" pitchFamily="34" charset="0"/>
        </a:defRPr>
      </a:lvl1pPr>
    </p:titleStyle>
    <p:bodyStyle>
      <a:lvl1pPr marL="0"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3999" kern="1200" spc="0" baseline="0">
          <a:gradFill>
            <a:gsLst>
              <a:gs pos="1250">
                <a:schemeClr val="tx2"/>
              </a:gs>
              <a:gs pos="100000">
                <a:schemeClr val="tx1"/>
              </a:gs>
            </a:gsLst>
            <a:lin ang="5400000" scaled="0"/>
          </a:gradFill>
          <a:latin typeface="Segoe UI Light" panose="020B0502040204020203" pitchFamily="34" charset="0"/>
          <a:ea typeface="+mn-ea"/>
          <a:cs typeface="Segoe UI Light" panose="020B0502040204020203" pitchFamily="34" charset="0"/>
        </a:defRPr>
      </a:lvl1pPr>
      <a:lvl2pPr marL="342834"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2pPr>
      <a:lvl3pPr marL="571390"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3pPr>
      <a:lvl4pPr marL="799946"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4pPr>
      <a:lvl5pPr marL="1028503"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68">
          <p15:clr>
            <a:srgbClr val="5ACBF0"/>
          </p15:clr>
        </p15:guide>
        <p15:guide id="3" pos="672">
          <p15:clr>
            <a:srgbClr val="5ACBF0"/>
          </p15:clr>
        </p15:guide>
        <p15:guide id="4" pos="1248">
          <p15:clr>
            <a:srgbClr val="5ACBF0"/>
          </p15:clr>
        </p15:guide>
        <p15:guide id="5" pos="1824">
          <p15:clr>
            <a:srgbClr val="5ACBF0"/>
          </p15:clr>
        </p15:guide>
        <p15:guide id="6" pos="2400">
          <p15:clr>
            <a:srgbClr val="5ACBF0"/>
          </p15:clr>
        </p15:guide>
        <p15:guide id="7" pos="2976">
          <p15:clr>
            <a:srgbClr val="5ACBF0"/>
          </p15:clr>
        </p15:guide>
        <p15:guide id="8" pos="3552">
          <p15:clr>
            <a:srgbClr val="5ACBF0"/>
          </p15:clr>
        </p15:guide>
        <p15:guide id="9" pos="4128">
          <p15:clr>
            <a:srgbClr val="5ACBF0"/>
          </p15:clr>
        </p15:guide>
        <p15:guide id="10" pos="4704">
          <p15:clr>
            <a:srgbClr val="5ACBF0"/>
          </p15:clr>
        </p15:guide>
        <p15:guide id="11" pos="5280">
          <p15:clr>
            <a:srgbClr val="5ACBF0"/>
          </p15:clr>
        </p15:guide>
        <p15:guide id="12" pos="5856">
          <p15:clr>
            <a:srgbClr val="5ACBF0"/>
          </p15:clr>
        </p15:guide>
        <p15:guide id="13" pos="6432">
          <p15:clr>
            <a:srgbClr val="5ACBF0"/>
          </p15:clr>
        </p15:guide>
        <p15:guide id="14" pos="7008">
          <p15:clr>
            <a:srgbClr val="5ACBF0"/>
          </p15:clr>
        </p15:guide>
        <p15:guide id="15" pos="7525">
          <p15:clr>
            <a:srgbClr val="5ACBF0"/>
          </p15:clr>
        </p15:guide>
        <p15:guide id="16" pos="274">
          <p15:clr>
            <a:srgbClr val="C35EA4"/>
          </p15:clr>
        </p15:guide>
        <p15:guide id="17" pos="7402">
          <p15:clr>
            <a:srgbClr val="C35EA4"/>
          </p15:clr>
        </p15:guide>
        <p15:guide id="18" orient="horz" pos="720">
          <p15:clr>
            <a:srgbClr val="5ACBF0"/>
          </p15:clr>
        </p15:guide>
        <p15:guide id="19" orient="horz" pos="1296">
          <p15:clr>
            <a:srgbClr val="5ACBF0"/>
          </p15:clr>
        </p15:guide>
        <p15:guide id="20" orient="horz" pos="1872">
          <p15:clr>
            <a:srgbClr val="5ACBF0"/>
          </p15:clr>
        </p15:guide>
        <p15:guide id="21" orient="horz" pos="2448">
          <p15:clr>
            <a:srgbClr val="5ACBF0"/>
          </p15:clr>
        </p15:guide>
        <p15:guide id="22" orient="horz" pos="3024">
          <p15:clr>
            <a:srgbClr val="5ACBF0"/>
          </p15:clr>
        </p15:guide>
        <p15:guide id="23" orient="horz" pos="3600">
          <p15:clr>
            <a:srgbClr val="5ACBF0"/>
          </p15:clr>
        </p15:guide>
        <p15:guide id="24" orient="horz" pos="4219">
          <p15:clr>
            <a:srgbClr val="5ACBF0"/>
          </p15:clr>
        </p15:guide>
        <p15:guide id="25" orient="horz" pos="288">
          <p15:clr>
            <a:srgbClr val="C35EA4"/>
          </p15:clr>
        </p15:guide>
        <p15:guide id="26" orient="horz" pos="4040">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2"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2" name="Group 11"/>
          <p:cNvGrpSpPr/>
          <p:nvPr userDrawn="1"/>
        </p:nvGrpSpPr>
        <p:grpSpPr>
          <a:xfrm>
            <a:off x="12530668" y="35279"/>
            <a:ext cx="316089" cy="6923971"/>
            <a:chOff x="12519377" y="-15171"/>
            <a:chExt cx="349955" cy="5130095"/>
          </a:xfrm>
        </p:grpSpPr>
        <p:sp>
          <p:nvSpPr>
            <p:cNvPr id="3" name="Rectangle 2"/>
            <p:cNvSpPr/>
            <p:nvPr userDrawn="1"/>
          </p:nvSpPr>
          <p:spPr bwMode="auto">
            <a:xfrm>
              <a:off x="12519377" y="-15171"/>
              <a:ext cx="349955" cy="620889"/>
            </a:xfrm>
            <a:prstGeom prst="rect">
              <a:avLst/>
            </a:prstGeom>
            <a:solidFill>
              <a:schemeClr val="bg1"/>
            </a:solid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Rectangle 4"/>
            <p:cNvSpPr/>
            <p:nvPr userDrawn="1"/>
          </p:nvSpPr>
          <p:spPr bwMode="auto">
            <a:xfrm>
              <a:off x="12519377" y="629001"/>
              <a:ext cx="349955" cy="62088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Rectangle 5"/>
            <p:cNvSpPr/>
            <p:nvPr userDrawn="1"/>
          </p:nvSpPr>
          <p:spPr bwMode="auto">
            <a:xfrm>
              <a:off x="12519377" y="1273173"/>
              <a:ext cx="349955" cy="62088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Rectangle 6"/>
            <p:cNvSpPr/>
            <p:nvPr userDrawn="1"/>
          </p:nvSpPr>
          <p:spPr bwMode="auto">
            <a:xfrm>
              <a:off x="12519377" y="1917345"/>
              <a:ext cx="349955" cy="62088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Rectangle 7"/>
            <p:cNvSpPr/>
            <p:nvPr userDrawn="1"/>
          </p:nvSpPr>
          <p:spPr bwMode="auto">
            <a:xfrm>
              <a:off x="12519377" y="2561517"/>
              <a:ext cx="349955" cy="62088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Rectangle 8"/>
            <p:cNvSpPr/>
            <p:nvPr userDrawn="1"/>
          </p:nvSpPr>
          <p:spPr bwMode="auto">
            <a:xfrm>
              <a:off x="12519377" y="3205689"/>
              <a:ext cx="349955" cy="62088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Rectangle 9"/>
            <p:cNvSpPr/>
            <p:nvPr userDrawn="1"/>
          </p:nvSpPr>
          <p:spPr bwMode="auto">
            <a:xfrm>
              <a:off x="12519377" y="3849861"/>
              <a:ext cx="349955" cy="62088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Rectangle 10"/>
            <p:cNvSpPr/>
            <p:nvPr userDrawn="1"/>
          </p:nvSpPr>
          <p:spPr bwMode="auto">
            <a:xfrm>
              <a:off x="12519377" y="4494035"/>
              <a:ext cx="349955" cy="62088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3175678863"/>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90" r:id="rId14"/>
    <p:sldLayoutId id="2147483791" r:id="rId15"/>
    <p:sldLayoutId id="2147483792" r:id="rId16"/>
    <p:sldLayoutId id="2147483793" r:id="rId17"/>
    <p:sldLayoutId id="2147483794" r:id="rId18"/>
    <p:sldLayoutId id="2147483795" r:id="rId19"/>
    <p:sldLayoutId id="2147483796" r:id="rId20"/>
    <p:sldLayoutId id="2147483797" r:id="rId21"/>
    <p:sldLayoutId id="2147483798" r:id="rId22"/>
    <p:sldLayoutId id="2147483799" r:id="rId23"/>
    <p:sldLayoutId id="2147483800" r:id="rId24"/>
    <p:sldLayoutId id="2147483801" r:id="rId25"/>
    <p:sldLayoutId id="2147483802" r:id="rId26"/>
    <p:sldLayoutId id="2147483803" r:id="rId27"/>
    <p:sldLayoutId id="2147483804" r:id="rId28"/>
    <p:sldLayoutId id="2147483805" r:id="rId29"/>
    <p:sldLayoutId id="2147483806" r:id="rId30"/>
    <p:sldLayoutId id="2147483807" r:id="rId31"/>
  </p:sldLayoutIdLst>
  <p:transition>
    <p:fade/>
  </p:transition>
  <p:hf sldNum="0" hdr="0" ftr="0" dt="0"/>
  <p:txStyles>
    <p:titleStyle>
      <a:lvl1pPr algn="l" defTabSz="932563" rtl="0" eaLnBrk="1" latinLnBrk="0" hangingPunct="1">
        <a:lnSpc>
          <a:spcPct val="90000"/>
        </a:lnSpc>
        <a:spcBef>
          <a:spcPct val="0"/>
        </a:spcBef>
        <a:buNone/>
        <a:defRPr lang="en-US" sz="4799" b="0" kern="1200" cap="none" spc="-102" baseline="0" dirty="0" smtClean="0">
          <a:ln w="3175">
            <a:noFill/>
          </a:ln>
          <a:solidFill>
            <a:srgbClr val="3F3F3F"/>
          </a:solidFill>
          <a:effectLst/>
          <a:latin typeface="+mj-lt"/>
          <a:ea typeface="+mn-ea"/>
          <a:cs typeface="Segoe UI Semibold" panose="020B0702040204020203" pitchFamily="34" charset="0"/>
        </a:defRPr>
      </a:lvl1pPr>
    </p:titleStyle>
    <p:bodyStyle>
      <a:lvl1pPr marL="0"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3999" kern="1200" spc="0" baseline="0">
          <a:gradFill>
            <a:gsLst>
              <a:gs pos="1250">
                <a:schemeClr val="tx2"/>
              </a:gs>
              <a:gs pos="100000">
                <a:schemeClr val="tx1"/>
              </a:gs>
            </a:gsLst>
            <a:lin ang="5400000" scaled="0"/>
          </a:gradFill>
          <a:latin typeface="Segoe UI Light" panose="020B0502040204020203" pitchFamily="34" charset="0"/>
          <a:ea typeface="+mn-ea"/>
          <a:cs typeface="Segoe UI Light" panose="020B0502040204020203" pitchFamily="34" charset="0"/>
        </a:defRPr>
      </a:lvl1pPr>
      <a:lvl2pPr marL="342834"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2pPr>
      <a:lvl3pPr marL="571390"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3pPr>
      <a:lvl4pPr marL="799946"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4pPr>
      <a:lvl5pPr marL="1028503"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68">
          <p15:clr>
            <a:srgbClr val="5ACBF0"/>
          </p15:clr>
        </p15:guide>
        <p15:guide id="3" pos="672">
          <p15:clr>
            <a:srgbClr val="5ACBF0"/>
          </p15:clr>
        </p15:guide>
        <p15:guide id="4" pos="1248">
          <p15:clr>
            <a:srgbClr val="5ACBF0"/>
          </p15:clr>
        </p15:guide>
        <p15:guide id="5" pos="1824">
          <p15:clr>
            <a:srgbClr val="5ACBF0"/>
          </p15:clr>
        </p15:guide>
        <p15:guide id="6" pos="2400">
          <p15:clr>
            <a:srgbClr val="5ACBF0"/>
          </p15:clr>
        </p15:guide>
        <p15:guide id="7" pos="2976">
          <p15:clr>
            <a:srgbClr val="5ACBF0"/>
          </p15:clr>
        </p15:guide>
        <p15:guide id="8" pos="3552">
          <p15:clr>
            <a:srgbClr val="5ACBF0"/>
          </p15:clr>
        </p15:guide>
        <p15:guide id="9" pos="4128">
          <p15:clr>
            <a:srgbClr val="5ACBF0"/>
          </p15:clr>
        </p15:guide>
        <p15:guide id="10" pos="4704">
          <p15:clr>
            <a:srgbClr val="5ACBF0"/>
          </p15:clr>
        </p15:guide>
        <p15:guide id="11" pos="5280">
          <p15:clr>
            <a:srgbClr val="5ACBF0"/>
          </p15:clr>
        </p15:guide>
        <p15:guide id="12" pos="5856">
          <p15:clr>
            <a:srgbClr val="5ACBF0"/>
          </p15:clr>
        </p15:guide>
        <p15:guide id="13" pos="6432">
          <p15:clr>
            <a:srgbClr val="5ACBF0"/>
          </p15:clr>
        </p15:guide>
        <p15:guide id="14" pos="7008">
          <p15:clr>
            <a:srgbClr val="5ACBF0"/>
          </p15:clr>
        </p15:guide>
        <p15:guide id="15" pos="7525">
          <p15:clr>
            <a:srgbClr val="5ACBF0"/>
          </p15:clr>
        </p15:guide>
        <p15:guide id="16" pos="274">
          <p15:clr>
            <a:srgbClr val="C35EA4"/>
          </p15:clr>
        </p15:guide>
        <p15:guide id="17" pos="7402">
          <p15:clr>
            <a:srgbClr val="C35EA4"/>
          </p15:clr>
        </p15:guide>
        <p15:guide id="18" orient="horz" pos="720">
          <p15:clr>
            <a:srgbClr val="5ACBF0"/>
          </p15:clr>
        </p15:guide>
        <p15:guide id="19" orient="horz" pos="1296">
          <p15:clr>
            <a:srgbClr val="5ACBF0"/>
          </p15:clr>
        </p15:guide>
        <p15:guide id="20" orient="horz" pos="1872">
          <p15:clr>
            <a:srgbClr val="5ACBF0"/>
          </p15:clr>
        </p15:guide>
        <p15:guide id="21" orient="horz" pos="2448">
          <p15:clr>
            <a:srgbClr val="5ACBF0"/>
          </p15:clr>
        </p15:guide>
        <p15:guide id="22" orient="horz" pos="3024">
          <p15:clr>
            <a:srgbClr val="5ACBF0"/>
          </p15:clr>
        </p15:guide>
        <p15:guide id="23" orient="horz" pos="3600">
          <p15:clr>
            <a:srgbClr val="5ACBF0"/>
          </p15:clr>
        </p15:guide>
        <p15:guide id="24" orient="horz" pos="4219">
          <p15:clr>
            <a:srgbClr val="5ACBF0"/>
          </p15:clr>
        </p15:guide>
        <p15:guide id="25" orient="horz" pos="288">
          <p15:clr>
            <a:srgbClr val="C35EA4"/>
          </p15:clr>
        </p15:guide>
        <p15:guide id="26" orient="horz" pos="4040">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0.xml.rels><?xml version="1.0" encoding="UTF-8" standalone="yes"?>
<Relationships xmlns="http://schemas.openxmlformats.org/package/2006/relationships"><Relationship Id="rId3" Type="http://schemas.openxmlformats.org/officeDocument/2006/relationships/hyperlink" Target="https://translate.google.com/"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hyperlink" Target="https://www.bing.com/translator"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azure.microsoft.com/en-us/services/cognitive-services/text-analytics/" TargetMode="External"/><Relationship Id="rId2" Type="http://schemas.openxmlformats.org/officeDocument/2006/relationships/notesSlide" Target="../notesSlides/notesSlide13.xml"/><Relationship Id="rId1" Type="http://schemas.openxmlformats.org/officeDocument/2006/relationships/slideLayout" Target="../slideLayouts/slideLayout66.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66.xml"/></Relationships>
</file>

<file path=ppt/slides/_rels/slide15.xml.rels><?xml version="1.0" encoding="UTF-8" standalone="yes"?>
<Relationships xmlns="http://schemas.openxmlformats.org/package/2006/relationships"><Relationship Id="rId3" Type="http://schemas.openxmlformats.org/officeDocument/2006/relationships/hyperlink" Target="http://www.nltk.org/" TargetMode="External"/><Relationship Id="rId2" Type="http://schemas.openxmlformats.org/officeDocument/2006/relationships/notesSlide" Target="../notesSlides/notesSlide15.xml"/><Relationship Id="rId1" Type="http://schemas.openxmlformats.org/officeDocument/2006/relationships/slideLayout" Target="../slideLayouts/slideLayout66.xml"/></Relationships>
</file>

<file path=ppt/slides/_rels/slide16.xml.rels><?xml version="1.0" encoding="UTF-8" standalone="yes"?>
<Relationships xmlns="http://schemas.openxmlformats.org/package/2006/relationships"><Relationship Id="rId8" Type="http://schemas.openxmlformats.org/officeDocument/2006/relationships/hyperlink" Target="https://blog.algorithmia.com/introduction-natural-language-processing-nlp/" TargetMode="External"/><Relationship Id="rId3" Type="http://schemas.openxmlformats.org/officeDocument/2006/relationships/hyperlink" Target="https://www.safaribooksonline.com/library/view/emerging-applications-of/9781466621695/" TargetMode="External"/><Relationship Id="rId7" Type="http://schemas.openxmlformats.org/officeDocument/2006/relationships/hyperlink" Target="https://microsoft.sharepoint.com/teams/IndexGen/IndexGen%20Document%20Store/Forms/AllItems.aspx?id=/teams/IndexGen/IndexGen%20Document%20Store/NLP%20vNext%20Presentation.pptx&amp;parent=/teams/IndexGen/IndexGen%20Document%20Store"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hyperlink" Target="http://aka.ms/relation_extraction" TargetMode="External"/><Relationship Id="rId5" Type="http://schemas.openxmlformats.org/officeDocument/2006/relationships/hyperlink" Target="https://channel9.msdn.com/events/Build/2017/T6991?term=nlp" TargetMode="External"/><Relationship Id="rId10" Type="http://schemas.openxmlformats.org/officeDocument/2006/relationships/hyperlink" Target="https://www.youtube.com/watch?v=nfoudtpBV68&amp;list=PL6397E4B26D00A269&amp;index=1" TargetMode="External"/><Relationship Id="rId4" Type="http://schemas.openxmlformats.org/officeDocument/2006/relationships/hyperlink" Target="https://www.safaribooksonline.com/library/view/applied-natural-language/9781609607418/" TargetMode="External"/><Relationship Id="rId9" Type="http://schemas.openxmlformats.org/officeDocument/2006/relationships/hyperlink" Target="https://www.linkedin.com/pulse/short-history-nlp-neuro-linguistic-programming-chris-adla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channel9.msdn.com/events/Build/2017/T6991?term=nlp" TargetMode="External"/><Relationship Id="rId7" Type="http://schemas.openxmlformats.org/officeDocument/2006/relationships/image" Target="../media/image3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customXml" Target="../ink/ink2.xml"/><Relationship Id="rId5" Type="http://schemas.openxmlformats.org/officeDocument/2006/relationships/image" Target="../media/image37.png"/><Relationship Id="rId4" Type="http://schemas.openxmlformats.org/officeDocument/2006/relationships/customXml" Target="../ink/ink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customXml" Target="../ink/ink3.xml"/><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customXml" Target="../ink/ink4.xml"/><Relationship Id="rId4" Type="http://schemas.openxmlformats.org/officeDocument/2006/relationships/image" Target="../media/image37.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Natural Language Processing</a:t>
            </a:r>
          </a:p>
        </p:txBody>
      </p:sp>
      <p:sp>
        <p:nvSpPr>
          <p:cNvPr id="8" name="Text Placeholder 7"/>
          <p:cNvSpPr>
            <a:spLocks noGrp="1"/>
          </p:cNvSpPr>
          <p:nvPr>
            <p:ph type="body" sz="quarter" idx="12"/>
          </p:nvPr>
        </p:nvSpPr>
        <p:spPr/>
        <p:txBody>
          <a:bodyPr/>
          <a:lstStyle/>
          <a:p>
            <a:r>
              <a:rPr lang="en-US" sz="2000" dirty="0"/>
              <a:t>Sumit Sengupta</a:t>
            </a:r>
          </a:p>
          <a:p>
            <a:r>
              <a:rPr lang="en-US" sz="2000" dirty="0"/>
              <a:t>Cloud Solution Architect</a:t>
            </a:r>
          </a:p>
          <a:p>
            <a:r>
              <a:rPr lang="en-US" sz="2000" dirty="0"/>
              <a:t>Microsoft</a:t>
            </a:r>
          </a:p>
          <a:p>
            <a:r>
              <a:rPr lang="en-US" sz="2000" dirty="0"/>
              <a:t>Jan 11, 2018</a:t>
            </a:r>
          </a:p>
          <a:p>
            <a:r>
              <a:rPr lang="en-US" sz="2000" dirty="0"/>
              <a:t>Cleveland AI Meetup Group</a:t>
            </a:r>
          </a:p>
        </p:txBody>
      </p:sp>
      <p:sp>
        <p:nvSpPr>
          <p:cNvPr id="4" name="Text Placeholder 7"/>
          <p:cNvSpPr txBox="1">
            <a:spLocks/>
          </p:cNvSpPr>
          <p:nvPr/>
        </p:nvSpPr>
        <p:spPr bwMode="auto">
          <a:xfrm>
            <a:off x="274702" y="4106864"/>
            <a:ext cx="4937760" cy="731528"/>
          </a:xfrm>
          <a:prstGeom prst="rect">
            <a:avLst/>
          </a:prstGeom>
        </p:spPr>
        <p:txBody>
          <a:bodyPr vert="horz" wrap="square" lIns="164592" tIns="109728" rIns="164592" bIns="109728" rtlCol="0">
            <a:noAutofit/>
          </a:bodyPr>
          <a:lstStyle>
            <a:lvl1pPr marL="0" marR="0" indent="0" algn="l" defTabSz="914367" rtl="0" eaLnBrk="1" fontAlgn="auto" latinLnBrk="0" hangingPunct="1">
              <a:lnSpc>
                <a:spcPct val="90000"/>
              </a:lnSpc>
              <a:spcBef>
                <a:spcPts val="0"/>
              </a:spcBef>
              <a:spcAft>
                <a:spcPts val="0"/>
              </a:spcAft>
              <a:buClrTx/>
              <a:buSzPct val="90000"/>
              <a:buFont typeface="Arial" pitchFamily="34" charset="0"/>
              <a:buNone/>
              <a:tabLst/>
              <a:defRPr lang="en-US" sz="3137" kern="1200" spc="0" baseline="0" dirty="0">
                <a:gradFill>
                  <a:gsLst>
                    <a:gs pos="91000">
                      <a:schemeClr val="tx1"/>
                    </a:gs>
                    <a:gs pos="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endParaRPr lang="en-US" dirty="0"/>
          </a:p>
        </p:txBody>
      </p:sp>
      <p:pic>
        <p:nvPicPr>
          <p:cNvPr id="5" name="Picture 4" descr="A close up of a piece of paper&#10;&#10;Description generated with high confidence">
            <a:extLst>
              <a:ext uri="{FF2B5EF4-FFF2-40B4-BE49-F238E27FC236}">
                <a16:creationId xmlns:a16="http://schemas.microsoft.com/office/drawing/2014/main" id="{363BA322-31F7-4FBC-BF37-D162F9207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702" y="190406"/>
            <a:ext cx="4023729" cy="1933950"/>
          </a:xfrm>
          <a:prstGeom prst="rect">
            <a:avLst/>
          </a:prstGeom>
        </p:spPr>
      </p:pic>
      <p:pic>
        <p:nvPicPr>
          <p:cNvPr id="7" name="Picture 6" descr="A close up of a computer&#10;&#10;Description generated with high confidence">
            <a:extLst>
              <a:ext uri="{FF2B5EF4-FFF2-40B4-BE49-F238E27FC236}">
                <a16:creationId xmlns:a16="http://schemas.microsoft.com/office/drawing/2014/main" id="{75537210-A87D-4880-8862-587B17E440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24014" y="4323615"/>
            <a:ext cx="3536605" cy="2026708"/>
          </a:xfrm>
          <a:prstGeom prst="rect">
            <a:avLst/>
          </a:prstGeom>
        </p:spPr>
      </p:pic>
    </p:spTree>
    <p:extLst>
      <p:ext uri="{BB962C8B-B14F-4D97-AF65-F5344CB8AC3E}">
        <p14:creationId xmlns:p14="http://schemas.microsoft.com/office/powerpoint/2010/main" val="48740998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873EA3B-92FC-4488-8743-7709B43D49DB}"/>
              </a:ext>
            </a:extLst>
          </p:cNvPr>
          <p:cNvSpPr>
            <a:spLocks noGrp="1"/>
          </p:cNvSpPr>
          <p:nvPr>
            <p:ph type="body" sz="quarter" idx="10"/>
          </p:nvPr>
        </p:nvSpPr>
        <p:spPr>
          <a:xfrm>
            <a:off x="274639" y="1212850"/>
            <a:ext cx="11887200" cy="3780907"/>
          </a:xfrm>
        </p:spPr>
        <p:txBody>
          <a:bodyPr/>
          <a:lstStyle/>
          <a:p>
            <a:r>
              <a:rPr lang="en-US" dirty="0"/>
              <a:t>Online Language Translator</a:t>
            </a:r>
          </a:p>
          <a:p>
            <a:pPr lvl="1"/>
            <a:r>
              <a:rPr lang="en-US" dirty="0"/>
              <a:t>Automatic detection of language ( in many scripts ) </a:t>
            </a:r>
            <a:r>
              <a:rPr lang="en-US" dirty="0">
                <a:hlinkClick r:id="rId3"/>
              </a:rPr>
              <a:t>Google </a:t>
            </a:r>
            <a:r>
              <a:rPr lang="en-US" dirty="0"/>
              <a:t> or </a:t>
            </a:r>
            <a:r>
              <a:rPr lang="en-US" dirty="0">
                <a:hlinkClick r:id="rId4"/>
              </a:rPr>
              <a:t>Microsoft</a:t>
            </a:r>
            <a:endParaRPr lang="en-US" dirty="0"/>
          </a:p>
          <a:p>
            <a:pPr lvl="1"/>
            <a:r>
              <a:rPr lang="en-US" dirty="0"/>
              <a:t>Speech Recognition, Web Search, Voice Response</a:t>
            </a:r>
          </a:p>
          <a:p>
            <a:r>
              <a:rPr lang="en-US" dirty="0"/>
              <a:t>Voice activated computer</a:t>
            </a:r>
          </a:p>
          <a:p>
            <a:pPr lvl="1"/>
            <a:r>
              <a:rPr lang="en-US" dirty="0"/>
              <a:t>Speak your commands instead of using keyboard and mouse</a:t>
            </a:r>
          </a:p>
          <a:p>
            <a:pPr lvl="1"/>
            <a:r>
              <a:rPr lang="en-US" dirty="0"/>
              <a:t>In Windows 10 search -&gt; Windows Speech Recognition</a:t>
            </a:r>
          </a:p>
          <a:p>
            <a:pPr lvl="1"/>
            <a:r>
              <a:rPr lang="en-US" dirty="0"/>
              <a:t>In Mac System Preference –&gt; Keyboard – Dictation </a:t>
            </a:r>
          </a:p>
          <a:p>
            <a:pPr lvl="1"/>
            <a:endParaRPr lang="en-US" dirty="0"/>
          </a:p>
        </p:txBody>
      </p:sp>
      <p:sp>
        <p:nvSpPr>
          <p:cNvPr id="4" name="Title 3">
            <a:extLst>
              <a:ext uri="{FF2B5EF4-FFF2-40B4-BE49-F238E27FC236}">
                <a16:creationId xmlns:a16="http://schemas.microsoft.com/office/drawing/2014/main" id="{14DF5ED2-1FBA-46C4-BDD8-03A5F915C42E}"/>
              </a:ext>
            </a:extLst>
          </p:cNvPr>
          <p:cNvSpPr>
            <a:spLocks noGrp="1"/>
          </p:cNvSpPr>
          <p:nvPr>
            <p:ph type="title"/>
          </p:nvPr>
        </p:nvSpPr>
        <p:spPr/>
        <p:txBody>
          <a:bodyPr/>
          <a:lstStyle/>
          <a:p>
            <a:r>
              <a:rPr lang="en-US" dirty="0"/>
              <a:t>More NLP uses</a:t>
            </a:r>
          </a:p>
        </p:txBody>
      </p:sp>
    </p:spTree>
    <p:extLst>
      <p:ext uri="{BB962C8B-B14F-4D97-AF65-F5344CB8AC3E}">
        <p14:creationId xmlns:p14="http://schemas.microsoft.com/office/powerpoint/2010/main" val="180368762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1478" y="3079103"/>
            <a:ext cx="4795873" cy="836319"/>
          </a:xfrm>
        </p:spPr>
        <p:txBody>
          <a:bodyPr/>
          <a:lstStyle/>
          <a:p>
            <a:r>
              <a:rPr lang="en-US" dirty="0"/>
              <a:t>NLP Demo</a:t>
            </a:r>
          </a:p>
        </p:txBody>
      </p:sp>
      <p:pic>
        <p:nvPicPr>
          <p:cNvPr id="7" name="Picture Placeholder 7"/>
          <p:cNvPicPr>
            <a:picLocks noGrp="1" noChangeAspect="1"/>
          </p:cNvPicPr>
          <p:nvPr>
            <p:ph type="pic" sz="quarter" idx="10"/>
          </p:nvPr>
        </p:nvPicPr>
        <p:blipFill>
          <a:blip r:embed="rId3"/>
          <a:srcRect t="2234" b="2234"/>
          <a:stretch>
            <a:fillRect/>
          </a:stretch>
        </p:blipFill>
        <p:spPr>
          <a:xfrm>
            <a:off x="5441950" y="0"/>
            <a:ext cx="6994525" cy="6992938"/>
          </a:xfrm>
        </p:spPr>
      </p:pic>
    </p:spTree>
    <p:extLst>
      <p:ext uri="{BB962C8B-B14F-4D97-AF65-F5344CB8AC3E}">
        <p14:creationId xmlns:p14="http://schemas.microsoft.com/office/powerpoint/2010/main" val="2954505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63" presetClass="path" presetSubtype="0" decel="100000" fill="hold" nodeType="withEffect">
                                  <p:stCondLst>
                                    <p:cond delay="0"/>
                                  </p:stCondLst>
                                  <p:childTnLst>
                                    <p:animMotion origin="layout" path="M 2.59382E-6 -3.03677E-6 L 0.06586 -3.03677E-6 " pathEditMode="relative" rAng="0" ptsTypes="AA">
                                      <p:cBhvr>
                                        <p:cTn id="9" dur="750" spd="-100000" fill="hold"/>
                                        <p:tgtEl>
                                          <p:spTgt spid="7"/>
                                        </p:tgtEl>
                                        <p:attrNameLst>
                                          <p:attrName>ppt_x</p:attrName>
                                          <p:attrName>ppt_y</p:attrName>
                                        </p:attrNameLst>
                                      </p:cBhvr>
                                      <p:rCtr x="3293" y="0"/>
                                    </p:animMotion>
                                  </p:childTnLst>
                                </p:cTn>
                              </p:par>
                              <p:par>
                                <p:cTn id="10" presetID="10" presetClass="entr" presetSubtype="0" fill="hold" grpId="0" nodeType="withEffect">
                                  <p:stCondLst>
                                    <p:cond delay="25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63" presetClass="path" presetSubtype="0" decel="100000" fill="hold" grpId="1" nodeType="withEffect">
                                  <p:stCondLst>
                                    <p:cond delay="0"/>
                                  </p:stCondLst>
                                  <p:childTnLst>
                                    <p:animMotion origin="layout" path="M -0.03562 -0.00113 L 2.5734E-6 9.53246E-8 " pathEditMode="relative" rAng="0" ptsTypes="AA">
                                      <p:cBhvr>
                                        <p:cTn id="14" dur="750" fill="hold"/>
                                        <p:tgtEl>
                                          <p:spTgt spid="4"/>
                                        </p:tgtEl>
                                        <p:attrNameLst>
                                          <p:attrName>ppt_x</p:attrName>
                                          <p:attrName>ppt_y</p:attrName>
                                        </p:attrNameLst>
                                      </p:cBhvr>
                                      <p:rCtr x="1774" y="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generated with very high confidence">
            <a:extLst>
              <a:ext uri="{FF2B5EF4-FFF2-40B4-BE49-F238E27FC236}">
                <a16:creationId xmlns:a16="http://schemas.microsoft.com/office/drawing/2014/main" id="{F6F589E8-6399-4DB2-9190-3B5EDF2664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8414" y="1264847"/>
            <a:ext cx="9641492" cy="5381189"/>
          </a:xfrm>
          <a:prstGeom prst="rect">
            <a:avLst/>
          </a:prstGeom>
        </p:spPr>
      </p:pic>
      <p:sp>
        <p:nvSpPr>
          <p:cNvPr id="9" name="Text Placeholder 8">
            <a:extLst>
              <a:ext uri="{FF2B5EF4-FFF2-40B4-BE49-F238E27FC236}">
                <a16:creationId xmlns:a16="http://schemas.microsoft.com/office/drawing/2014/main" id="{61C4E6AC-91E8-4CAA-B8DA-9A8FD1A14A84}"/>
              </a:ext>
            </a:extLst>
          </p:cNvPr>
          <p:cNvSpPr>
            <a:spLocks noGrp="1"/>
          </p:cNvSpPr>
          <p:nvPr>
            <p:ph type="body" sz="quarter" idx="10"/>
          </p:nvPr>
        </p:nvSpPr>
        <p:spPr>
          <a:xfrm>
            <a:off x="721217" y="285571"/>
            <a:ext cx="11376228" cy="727700"/>
          </a:xfrm>
        </p:spPr>
        <p:txBody>
          <a:bodyPr/>
          <a:lstStyle/>
          <a:p>
            <a:r>
              <a:rPr lang="en-US" dirty="0"/>
              <a:t>Typical Python / NLTK Workflow</a:t>
            </a:r>
          </a:p>
        </p:txBody>
      </p:sp>
    </p:spTree>
    <p:extLst>
      <p:ext uri="{BB962C8B-B14F-4D97-AF65-F5344CB8AC3E}">
        <p14:creationId xmlns:p14="http://schemas.microsoft.com/office/powerpoint/2010/main" val="3895824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25AB7-3285-4417-9F53-6F9A0E5AE6CB}"/>
              </a:ext>
            </a:extLst>
          </p:cNvPr>
          <p:cNvSpPr>
            <a:spLocks noGrp="1"/>
          </p:cNvSpPr>
          <p:nvPr>
            <p:ph type="title"/>
          </p:nvPr>
        </p:nvSpPr>
        <p:spPr/>
        <p:txBody>
          <a:bodyPr/>
          <a:lstStyle/>
          <a:p>
            <a:r>
              <a:rPr lang="en-US" dirty="0"/>
              <a:t>Cloud – Azure Text Analytics API</a:t>
            </a:r>
          </a:p>
        </p:txBody>
      </p:sp>
      <p:sp>
        <p:nvSpPr>
          <p:cNvPr id="4" name="Text Placeholder 3">
            <a:extLst>
              <a:ext uri="{FF2B5EF4-FFF2-40B4-BE49-F238E27FC236}">
                <a16:creationId xmlns:a16="http://schemas.microsoft.com/office/drawing/2014/main" id="{84B95DD1-DB9E-4D1C-B52C-6562788C67D0}"/>
              </a:ext>
            </a:extLst>
          </p:cNvPr>
          <p:cNvSpPr>
            <a:spLocks noGrp="1"/>
          </p:cNvSpPr>
          <p:nvPr>
            <p:ph type="body" sz="quarter" idx="10"/>
          </p:nvPr>
        </p:nvSpPr>
        <p:spPr>
          <a:xfrm>
            <a:off x="274640" y="1212852"/>
            <a:ext cx="11887200" cy="2142125"/>
          </a:xfrm>
        </p:spPr>
        <p:txBody>
          <a:bodyPr/>
          <a:lstStyle/>
          <a:p>
            <a:pPr marL="342900" indent="-342900">
              <a:buFont typeface="Wingdings" panose="05000000000000000000" pitchFamily="2" charset="2"/>
              <a:buChar char="v"/>
            </a:pPr>
            <a:r>
              <a:rPr lang="en-US" sz="2400" dirty="0"/>
              <a:t> Language Detection (  17+ languages in demo site  )</a:t>
            </a:r>
          </a:p>
          <a:p>
            <a:pPr marL="342900" indent="-342900">
              <a:buFont typeface="Wingdings" panose="05000000000000000000" pitchFamily="2" charset="2"/>
              <a:buChar char="v"/>
            </a:pPr>
            <a:r>
              <a:rPr lang="en-US" sz="2400" dirty="0"/>
              <a:t>Sentiment Analysis</a:t>
            </a:r>
          </a:p>
          <a:p>
            <a:pPr marL="342900" indent="-342900">
              <a:buFont typeface="Wingdings" panose="05000000000000000000" pitchFamily="2" charset="2"/>
              <a:buChar char="v"/>
            </a:pPr>
            <a:r>
              <a:rPr lang="en-US" sz="2400" dirty="0"/>
              <a:t>Key Phrase Detection</a:t>
            </a:r>
          </a:p>
          <a:p>
            <a:pPr marL="342900" indent="-342900">
              <a:buFont typeface="Wingdings" panose="05000000000000000000" pitchFamily="2" charset="2"/>
              <a:buChar char="v"/>
            </a:pPr>
            <a:r>
              <a:rPr lang="en-US" sz="2400" dirty="0"/>
              <a:t> Demo site </a:t>
            </a:r>
            <a:r>
              <a:rPr lang="en-US" sz="1600" dirty="0"/>
              <a:t>– </a:t>
            </a:r>
            <a:r>
              <a:rPr lang="en-US" sz="1600" dirty="0">
                <a:hlinkClick r:id="rId3"/>
              </a:rPr>
              <a:t>https://azure.microsoft.com/en-us/services/cognitive-services/text-analytics/</a:t>
            </a:r>
            <a:r>
              <a:rPr lang="en-US" sz="1600" dirty="0"/>
              <a:t> </a:t>
            </a:r>
          </a:p>
          <a:p>
            <a:pPr marL="342900" indent="-342900">
              <a:buFont typeface="Wingdings" panose="05000000000000000000" pitchFamily="2" charset="2"/>
              <a:buChar char="v"/>
            </a:pPr>
            <a:r>
              <a:rPr lang="en-US" sz="2400" dirty="0"/>
              <a:t>Use through Azure Cognitive Services ( 120 languages including scripts )</a:t>
            </a:r>
          </a:p>
        </p:txBody>
      </p:sp>
      <p:pic>
        <p:nvPicPr>
          <p:cNvPr id="3" name="Picture 2">
            <a:extLst>
              <a:ext uri="{FF2B5EF4-FFF2-40B4-BE49-F238E27FC236}">
                <a16:creationId xmlns:a16="http://schemas.microsoft.com/office/drawing/2014/main" id="{A2C38BC9-8777-4BE4-9DC1-A4F21955AB6F}"/>
              </a:ext>
            </a:extLst>
          </p:cNvPr>
          <p:cNvPicPr>
            <a:picLocks noChangeAspect="1"/>
          </p:cNvPicPr>
          <p:nvPr/>
        </p:nvPicPr>
        <p:blipFill>
          <a:blip r:embed="rId4"/>
          <a:stretch>
            <a:fillRect/>
          </a:stretch>
        </p:blipFill>
        <p:spPr>
          <a:xfrm>
            <a:off x="339048" y="3458620"/>
            <a:ext cx="11590151" cy="2906222"/>
          </a:xfrm>
          <a:prstGeom prst="rect">
            <a:avLst/>
          </a:prstGeom>
        </p:spPr>
      </p:pic>
    </p:spTree>
    <p:extLst>
      <p:ext uri="{BB962C8B-B14F-4D97-AF65-F5344CB8AC3E}">
        <p14:creationId xmlns:p14="http://schemas.microsoft.com/office/powerpoint/2010/main" val="264878297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25AB7-3285-4417-9F53-6F9A0E5AE6CB}"/>
              </a:ext>
            </a:extLst>
          </p:cNvPr>
          <p:cNvSpPr>
            <a:spLocks noGrp="1"/>
          </p:cNvSpPr>
          <p:nvPr>
            <p:ph type="title"/>
          </p:nvPr>
        </p:nvSpPr>
        <p:spPr/>
        <p:txBody>
          <a:bodyPr/>
          <a:lstStyle/>
          <a:p>
            <a:r>
              <a:rPr lang="en-US" dirty="0"/>
              <a:t>Cloud – AWS Comprehend</a:t>
            </a:r>
          </a:p>
        </p:txBody>
      </p:sp>
      <p:pic>
        <p:nvPicPr>
          <p:cNvPr id="9" name="Picture 8" descr="A screenshot of a social media post&#10;&#10;Description generated with very high confidence">
            <a:extLst>
              <a:ext uri="{FF2B5EF4-FFF2-40B4-BE49-F238E27FC236}">
                <a16:creationId xmlns:a16="http://schemas.microsoft.com/office/drawing/2014/main" id="{FFF69F20-412B-42B8-A4E9-4963E6B2BF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772" y="1291798"/>
            <a:ext cx="10142454" cy="5407451"/>
          </a:xfrm>
          <a:prstGeom prst="rect">
            <a:avLst/>
          </a:prstGeom>
        </p:spPr>
      </p:pic>
    </p:spTree>
    <p:extLst>
      <p:ext uri="{BB962C8B-B14F-4D97-AF65-F5344CB8AC3E}">
        <p14:creationId xmlns:p14="http://schemas.microsoft.com/office/powerpoint/2010/main" val="307381199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25AB7-3285-4417-9F53-6F9A0E5AE6CB}"/>
              </a:ext>
            </a:extLst>
          </p:cNvPr>
          <p:cNvSpPr>
            <a:spLocks noGrp="1"/>
          </p:cNvSpPr>
          <p:nvPr>
            <p:ph type="title"/>
          </p:nvPr>
        </p:nvSpPr>
        <p:spPr/>
        <p:txBody>
          <a:bodyPr/>
          <a:lstStyle/>
          <a:p>
            <a:r>
              <a:rPr lang="en-US" dirty="0"/>
              <a:t>NLP Using Python NLTK</a:t>
            </a:r>
          </a:p>
        </p:txBody>
      </p:sp>
      <p:sp>
        <p:nvSpPr>
          <p:cNvPr id="4" name="Text Placeholder 3">
            <a:extLst>
              <a:ext uri="{FF2B5EF4-FFF2-40B4-BE49-F238E27FC236}">
                <a16:creationId xmlns:a16="http://schemas.microsoft.com/office/drawing/2014/main" id="{84B95DD1-DB9E-4D1C-B52C-6562788C67D0}"/>
              </a:ext>
            </a:extLst>
          </p:cNvPr>
          <p:cNvSpPr>
            <a:spLocks noGrp="1"/>
          </p:cNvSpPr>
          <p:nvPr>
            <p:ph type="body" sz="quarter" idx="10"/>
          </p:nvPr>
        </p:nvSpPr>
        <p:spPr>
          <a:xfrm>
            <a:off x="274640" y="1212852"/>
            <a:ext cx="11887200" cy="3287054"/>
          </a:xfrm>
        </p:spPr>
        <p:txBody>
          <a:bodyPr/>
          <a:lstStyle/>
          <a:p>
            <a:pPr marL="342900" indent="-342900">
              <a:buFont typeface="Wingdings" panose="05000000000000000000" pitchFamily="2" charset="2"/>
              <a:buChar char="v"/>
            </a:pPr>
            <a:r>
              <a:rPr lang="en-US" sz="2400" dirty="0"/>
              <a:t>NLTK library for NLP tasks in Python</a:t>
            </a:r>
          </a:p>
          <a:p>
            <a:pPr marL="342900" indent="-342900">
              <a:buFont typeface="Wingdings" panose="05000000000000000000" pitchFamily="2" charset="2"/>
              <a:buChar char="v"/>
            </a:pPr>
            <a:r>
              <a:rPr lang="en-US" sz="2400" dirty="0"/>
              <a:t>Easier Install Using Anaconda distribution ( Python 3.6, </a:t>
            </a:r>
            <a:r>
              <a:rPr lang="en-US" sz="2400" dirty="0" err="1"/>
              <a:t>Jupyter</a:t>
            </a:r>
            <a:r>
              <a:rPr lang="en-US" sz="2400" dirty="0"/>
              <a:t> Notebook, NLTK )</a:t>
            </a:r>
          </a:p>
          <a:p>
            <a:pPr marL="342900" indent="-342900">
              <a:buFont typeface="Wingdings" panose="05000000000000000000" pitchFamily="2" charset="2"/>
              <a:buChar char="v"/>
            </a:pPr>
            <a:r>
              <a:rPr lang="en-US" sz="2400" dirty="0"/>
              <a:t>Also can be installed separately – </a:t>
            </a:r>
            <a:r>
              <a:rPr lang="en-US" sz="2400" dirty="0">
                <a:hlinkClick r:id="rId3"/>
              </a:rPr>
              <a:t>www.nltk.org</a:t>
            </a:r>
            <a:r>
              <a:rPr lang="en-US" sz="2400" dirty="0"/>
              <a:t> if you want to run on your own Python environment outside of Anaconda</a:t>
            </a:r>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r>
              <a:rPr lang="en-US" sz="2400" dirty="0"/>
              <a:t>Concordance function like grep  - text1.concordance ( ‘happy’ ) all lines with ‘happy’</a:t>
            </a:r>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endParaRPr lang="en-US" sz="2400" dirty="0"/>
          </a:p>
        </p:txBody>
      </p:sp>
    </p:spTree>
    <p:extLst>
      <p:ext uri="{BB962C8B-B14F-4D97-AF65-F5344CB8AC3E}">
        <p14:creationId xmlns:p14="http://schemas.microsoft.com/office/powerpoint/2010/main" val="331606242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76D728-CA4A-41AB-B2CD-876222964994}"/>
              </a:ext>
            </a:extLst>
          </p:cNvPr>
          <p:cNvSpPr>
            <a:spLocks noGrp="1"/>
          </p:cNvSpPr>
          <p:nvPr>
            <p:ph type="body" sz="quarter" idx="10"/>
          </p:nvPr>
        </p:nvSpPr>
        <p:spPr>
          <a:xfrm>
            <a:off x="274639" y="1212850"/>
            <a:ext cx="11887200" cy="4664803"/>
          </a:xfrm>
        </p:spPr>
        <p:txBody>
          <a:bodyPr/>
          <a:lstStyle/>
          <a:p>
            <a:r>
              <a:rPr lang="en-US" sz="2000" dirty="0"/>
              <a:t>Book - </a:t>
            </a:r>
            <a:r>
              <a:rPr lang="en-US" sz="2000" dirty="0">
                <a:hlinkClick r:id="rId3"/>
              </a:rPr>
              <a:t>https://www.safaribooksonline.com/library/view/emerging-applications-of/9781466621695/</a:t>
            </a:r>
            <a:endParaRPr lang="en-US" sz="2000" dirty="0"/>
          </a:p>
          <a:p>
            <a:endParaRPr lang="en-US" sz="2000" dirty="0"/>
          </a:p>
          <a:p>
            <a:r>
              <a:rPr lang="en-US" sz="2000" dirty="0">
                <a:hlinkClick r:id="rId4"/>
              </a:rPr>
              <a:t>https://www.safaribooksonline.com/library/view/applied-natural-language/9781609607418/</a:t>
            </a:r>
            <a:endParaRPr lang="en-US" sz="2000" dirty="0"/>
          </a:p>
          <a:p>
            <a:r>
              <a:rPr lang="en-US" sz="2000" dirty="0" err="1"/>
              <a:t>Channe</a:t>
            </a:r>
            <a:r>
              <a:rPr lang="en-US" sz="2000" dirty="0"/>
              <a:t> l 9 video – Early detection of cancer using NLP classifiers analyzing medical journals - </a:t>
            </a:r>
            <a:r>
              <a:rPr lang="en-US" sz="2000" dirty="0">
                <a:hlinkClick r:id="rId5"/>
              </a:rPr>
              <a:t>https://channel9.msdn.com/events/Build/2017/T6991?term=nlp</a:t>
            </a:r>
            <a:r>
              <a:rPr lang="en-US" sz="2000" dirty="0"/>
              <a:t> or article – </a:t>
            </a:r>
            <a:r>
              <a:rPr lang="en-US" sz="2000" dirty="0">
                <a:hlinkClick r:id="rId6"/>
              </a:rPr>
              <a:t>http://aka.ms/relation_extraction</a:t>
            </a:r>
            <a:endParaRPr lang="en-US" sz="2000" dirty="0"/>
          </a:p>
          <a:p>
            <a:r>
              <a:rPr lang="en-US" sz="2000" dirty="0"/>
              <a:t>NLP for Document processing –</a:t>
            </a:r>
            <a:r>
              <a:rPr lang="en-US" sz="2000" dirty="0">
                <a:hlinkClick r:id="rId7"/>
              </a:rPr>
              <a:t>link</a:t>
            </a:r>
            <a:r>
              <a:rPr lang="en-US" sz="2000" dirty="0"/>
              <a:t> </a:t>
            </a:r>
          </a:p>
          <a:p>
            <a:r>
              <a:rPr lang="en-US" sz="2000" dirty="0"/>
              <a:t>Intro blog - </a:t>
            </a:r>
            <a:r>
              <a:rPr lang="en-US" sz="2000" dirty="0">
                <a:hlinkClick r:id="rId8"/>
              </a:rPr>
              <a:t>https://blog.algorithmia.com/introduction-natural-language-processing-nlp/</a:t>
            </a:r>
            <a:endParaRPr lang="en-US" sz="2000" dirty="0"/>
          </a:p>
          <a:p>
            <a:r>
              <a:rPr lang="en-US" sz="2000" dirty="0"/>
              <a:t>History - </a:t>
            </a:r>
            <a:r>
              <a:rPr lang="en-US" sz="2000" dirty="0">
                <a:hlinkClick r:id="rId9"/>
              </a:rPr>
              <a:t>https://www.linkedin.com/pulse/short-history-nlp-neuro-linguistic-programming-chris-adlam/</a:t>
            </a:r>
            <a:r>
              <a:rPr lang="en-US" sz="2000" dirty="0"/>
              <a:t> </a:t>
            </a:r>
          </a:p>
          <a:p>
            <a:r>
              <a:rPr lang="en-US" sz="2000" dirty="0" err="1"/>
              <a:t>Oreilly</a:t>
            </a:r>
            <a:r>
              <a:rPr lang="en-US" sz="2000" dirty="0"/>
              <a:t> Online course – Natural Language Processing with Python by Tyler Edwards</a:t>
            </a:r>
          </a:p>
          <a:p>
            <a:r>
              <a:rPr lang="en-US" sz="2000" dirty="0"/>
              <a:t> Introduction to NLP - </a:t>
            </a:r>
            <a:r>
              <a:rPr lang="en-US" sz="2000" dirty="0">
                <a:hlinkClick r:id="rId10"/>
              </a:rPr>
              <a:t>https://www.youtube.com/watch?v=nfoudtpBV68&amp;list=PL6397E4B26D00A269&amp;index=1</a:t>
            </a:r>
            <a:r>
              <a:rPr lang="en-US" sz="2000" dirty="0"/>
              <a:t> </a:t>
            </a:r>
            <a:endParaRPr lang="en-US" dirty="0"/>
          </a:p>
          <a:p>
            <a:endParaRPr lang="en-US" dirty="0"/>
          </a:p>
        </p:txBody>
      </p:sp>
      <p:sp>
        <p:nvSpPr>
          <p:cNvPr id="4" name="Title 3">
            <a:extLst>
              <a:ext uri="{FF2B5EF4-FFF2-40B4-BE49-F238E27FC236}">
                <a16:creationId xmlns:a16="http://schemas.microsoft.com/office/drawing/2014/main" id="{7B1BE773-0610-4254-9E64-0006E9C86365}"/>
              </a:ext>
            </a:extLst>
          </p:cNvPr>
          <p:cNvSpPr>
            <a:spLocks noGrp="1"/>
          </p:cNvSpPr>
          <p:nvPr>
            <p:ph type="title"/>
          </p:nvPr>
        </p:nvSpPr>
        <p:spPr/>
        <p:txBody>
          <a:bodyPr/>
          <a:lstStyle/>
          <a:p>
            <a:r>
              <a:rPr lang="en-US" dirty="0"/>
              <a:t>Resources</a:t>
            </a:r>
          </a:p>
        </p:txBody>
      </p:sp>
    </p:spTree>
    <p:extLst>
      <p:ext uri="{BB962C8B-B14F-4D97-AF65-F5344CB8AC3E}">
        <p14:creationId xmlns:p14="http://schemas.microsoft.com/office/powerpoint/2010/main" val="379615139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EF530D-F4FD-4653-983B-2C808C8FB820}"/>
              </a:ext>
            </a:extLst>
          </p:cNvPr>
          <p:cNvSpPr>
            <a:spLocks noGrp="1"/>
          </p:cNvSpPr>
          <p:nvPr>
            <p:ph type="title" idx="4294967295"/>
          </p:nvPr>
        </p:nvSpPr>
        <p:spPr>
          <a:xfrm>
            <a:off x="547688" y="305214"/>
            <a:ext cx="11888787" cy="917575"/>
          </a:xfrm>
        </p:spPr>
        <p:txBody>
          <a:bodyPr/>
          <a:lstStyle/>
          <a:p>
            <a:r>
              <a:rPr lang="en-US" dirty="0"/>
              <a:t>Thank You !</a:t>
            </a:r>
          </a:p>
        </p:txBody>
      </p:sp>
      <p:sp>
        <p:nvSpPr>
          <p:cNvPr id="4" name="Text Placeholder 3">
            <a:extLst>
              <a:ext uri="{FF2B5EF4-FFF2-40B4-BE49-F238E27FC236}">
                <a16:creationId xmlns:a16="http://schemas.microsoft.com/office/drawing/2014/main" id="{0C62EFF9-8179-45D8-80AF-30297CE100AC}"/>
              </a:ext>
            </a:extLst>
          </p:cNvPr>
          <p:cNvSpPr txBox="1">
            <a:spLocks noGrp="1"/>
          </p:cNvSpPr>
          <p:nvPr>
            <p:ph type="body" sz="quarter" idx="4294967295"/>
          </p:nvPr>
        </p:nvSpPr>
        <p:spPr>
          <a:xfrm>
            <a:off x="834887" y="1366703"/>
            <a:ext cx="9283148" cy="3527119"/>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Questions ?</a:t>
            </a: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r>
              <a:rPr lang="en-US" sz="2400" dirty="0">
                <a:gradFill>
                  <a:gsLst>
                    <a:gs pos="2917">
                      <a:schemeClr val="tx1"/>
                    </a:gs>
                    <a:gs pos="30000">
                      <a:schemeClr val="tx1"/>
                    </a:gs>
                  </a:gsLst>
                  <a:lin ang="5400000" scaled="0"/>
                </a:gradFill>
              </a:rPr>
              <a:t>Sumit Sengupta </a:t>
            </a:r>
          </a:p>
          <a:p>
            <a:pPr>
              <a:spcAft>
                <a:spcPts val="600"/>
              </a:spcAft>
            </a:pPr>
            <a:r>
              <a:rPr lang="en-US" sz="2400" dirty="0">
                <a:gradFill>
                  <a:gsLst>
                    <a:gs pos="2917">
                      <a:schemeClr val="tx1"/>
                    </a:gs>
                    <a:gs pos="30000">
                      <a:schemeClr val="tx1"/>
                    </a:gs>
                  </a:gsLst>
                  <a:lin ang="5400000" scaled="0"/>
                </a:gradFill>
              </a:rPr>
              <a:t>Sumit.Sengupta@Microsoft.com </a:t>
            </a: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endParaRPr lang="en-US" sz="2400" dirty="0">
              <a:gradFill>
                <a:gsLst>
                  <a:gs pos="2917">
                    <a:schemeClr val="tx1"/>
                  </a:gs>
                  <a:gs pos="30000">
                    <a:schemeClr val="tx1"/>
                  </a:gs>
                </a:gsLst>
                <a:lin ang="5400000" scaled="0"/>
              </a:gradFill>
            </a:endParaRPr>
          </a:p>
        </p:txBody>
      </p:sp>
      <p:pic>
        <p:nvPicPr>
          <p:cNvPr id="6" name="Picture 5" descr="A close up of a logo&#10;&#10;Description generated with high confidence">
            <a:extLst>
              <a:ext uri="{FF2B5EF4-FFF2-40B4-BE49-F238E27FC236}">
                <a16:creationId xmlns:a16="http://schemas.microsoft.com/office/drawing/2014/main" id="{24682C85-126E-41F8-8023-996616226D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4042" y="4562062"/>
            <a:ext cx="2936080" cy="1696086"/>
          </a:xfrm>
          <a:prstGeom prst="rect">
            <a:avLst/>
          </a:prstGeom>
        </p:spPr>
      </p:pic>
    </p:spTree>
    <p:extLst>
      <p:ext uri="{BB962C8B-B14F-4D97-AF65-F5344CB8AC3E}">
        <p14:creationId xmlns:p14="http://schemas.microsoft.com/office/powerpoint/2010/main" val="75643570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873EA3B-92FC-4488-8743-7709B43D49DB}"/>
              </a:ext>
            </a:extLst>
          </p:cNvPr>
          <p:cNvSpPr>
            <a:spLocks noGrp="1"/>
          </p:cNvSpPr>
          <p:nvPr>
            <p:ph type="body" sz="quarter" idx="10"/>
          </p:nvPr>
        </p:nvSpPr>
        <p:spPr>
          <a:xfrm>
            <a:off x="274639" y="1212850"/>
            <a:ext cx="11887200" cy="4046236"/>
          </a:xfrm>
        </p:spPr>
        <p:txBody>
          <a:bodyPr/>
          <a:lstStyle/>
          <a:p>
            <a:r>
              <a:rPr lang="en-US" dirty="0"/>
              <a:t>What is NLP ( Text versus Speech )</a:t>
            </a:r>
          </a:p>
          <a:p>
            <a:r>
              <a:rPr lang="en-US" dirty="0"/>
              <a:t>History and Early Uses</a:t>
            </a:r>
          </a:p>
          <a:p>
            <a:r>
              <a:rPr lang="en-US" dirty="0"/>
              <a:t>Applications of NLP</a:t>
            </a:r>
          </a:p>
          <a:p>
            <a:r>
              <a:rPr lang="en-US" dirty="0"/>
              <a:t>Use cases for Social Media</a:t>
            </a:r>
          </a:p>
          <a:p>
            <a:r>
              <a:rPr lang="en-US" dirty="0"/>
              <a:t>NLP Using Cloud tools</a:t>
            </a:r>
          </a:p>
          <a:p>
            <a:r>
              <a:rPr lang="en-US" dirty="0"/>
              <a:t>NLP Using Python and NLTK</a:t>
            </a:r>
          </a:p>
        </p:txBody>
      </p:sp>
      <p:sp>
        <p:nvSpPr>
          <p:cNvPr id="4" name="Title 3">
            <a:extLst>
              <a:ext uri="{FF2B5EF4-FFF2-40B4-BE49-F238E27FC236}">
                <a16:creationId xmlns:a16="http://schemas.microsoft.com/office/drawing/2014/main" id="{14DF5ED2-1FBA-46C4-BDD8-03A5F915C42E}"/>
              </a:ext>
            </a:extLst>
          </p:cNvPr>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249321412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873EA3B-92FC-4488-8743-7709B43D49DB}"/>
              </a:ext>
            </a:extLst>
          </p:cNvPr>
          <p:cNvSpPr>
            <a:spLocks noGrp="1"/>
          </p:cNvSpPr>
          <p:nvPr>
            <p:ph type="body" sz="quarter" idx="10"/>
          </p:nvPr>
        </p:nvSpPr>
        <p:spPr>
          <a:xfrm>
            <a:off x="274639" y="1212850"/>
            <a:ext cx="11887200" cy="4456733"/>
          </a:xfrm>
        </p:spPr>
        <p:txBody>
          <a:bodyPr/>
          <a:lstStyle/>
          <a:p>
            <a:r>
              <a:rPr lang="en-US" dirty="0"/>
              <a:t>Analyze, Understand, Derive, Express Human Languages</a:t>
            </a:r>
          </a:p>
          <a:p>
            <a:pPr lvl="1"/>
            <a:r>
              <a:rPr lang="en-US" dirty="0"/>
              <a:t>Using Machine Learning to find insights and relationships in text</a:t>
            </a:r>
          </a:p>
          <a:p>
            <a:pPr lvl="1"/>
            <a:r>
              <a:rPr lang="en-US" dirty="0"/>
              <a:t>Language Detection </a:t>
            </a:r>
          </a:p>
          <a:p>
            <a:pPr lvl="1"/>
            <a:r>
              <a:rPr lang="en-US" dirty="0"/>
              <a:t>Information Retrieval and Extraction</a:t>
            </a:r>
          </a:p>
          <a:p>
            <a:pPr lvl="1"/>
            <a:r>
              <a:rPr lang="en-US" dirty="0"/>
              <a:t>Information Summarization</a:t>
            </a:r>
          </a:p>
          <a:p>
            <a:pPr lvl="1"/>
            <a:r>
              <a:rPr lang="en-US" dirty="0"/>
              <a:t>Sentiment Analysis     ( scrape Facebook/Twitter comments )</a:t>
            </a:r>
          </a:p>
          <a:p>
            <a:pPr lvl="1"/>
            <a:r>
              <a:rPr lang="en-US" dirty="0"/>
              <a:t>Voice Recognition, Voice activated programs/devices</a:t>
            </a:r>
          </a:p>
          <a:p>
            <a:pPr lvl="1"/>
            <a:r>
              <a:rPr lang="en-US" dirty="0"/>
              <a:t>Machine Translation   ( e.g. Skype live chats/calls or Facebook postings ) </a:t>
            </a:r>
          </a:p>
          <a:p>
            <a:pPr lvl="1"/>
            <a:r>
              <a:rPr lang="en-US" dirty="0"/>
              <a:t>Detect malicious attacks like phishing or spam emails          </a:t>
            </a:r>
          </a:p>
        </p:txBody>
      </p:sp>
      <p:sp>
        <p:nvSpPr>
          <p:cNvPr id="4" name="Title 3">
            <a:extLst>
              <a:ext uri="{FF2B5EF4-FFF2-40B4-BE49-F238E27FC236}">
                <a16:creationId xmlns:a16="http://schemas.microsoft.com/office/drawing/2014/main" id="{14DF5ED2-1FBA-46C4-BDD8-03A5F915C42E}"/>
              </a:ext>
            </a:extLst>
          </p:cNvPr>
          <p:cNvSpPr>
            <a:spLocks noGrp="1"/>
          </p:cNvSpPr>
          <p:nvPr>
            <p:ph type="title"/>
          </p:nvPr>
        </p:nvSpPr>
        <p:spPr/>
        <p:txBody>
          <a:bodyPr/>
          <a:lstStyle/>
          <a:p>
            <a:r>
              <a:rPr lang="en-US" dirty="0"/>
              <a:t>What is NLP </a:t>
            </a:r>
          </a:p>
        </p:txBody>
      </p:sp>
    </p:spTree>
    <p:extLst>
      <p:ext uri="{BB962C8B-B14F-4D97-AF65-F5344CB8AC3E}">
        <p14:creationId xmlns:p14="http://schemas.microsoft.com/office/powerpoint/2010/main" val="170067144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873EA3B-92FC-4488-8743-7709B43D49DB}"/>
              </a:ext>
            </a:extLst>
          </p:cNvPr>
          <p:cNvSpPr>
            <a:spLocks noGrp="1"/>
          </p:cNvSpPr>
          <p:nvPr>
            <p:ph type="body" sz="quarter" idx="10"/>
          </p:nvPr>
        </p:nvSpPr>
        <p:spPr>
          <a:xfrm>
            <a:off x="274639" y="1212850"/>
            <a:ext cx="11887200" cy="3044808"/>
          </a:xfrm>
        </p:spPr>
        <p:txBody>
          <a:bodyPr/>
          <a:lstStyle/>
          <a:p>
            <a:r>
              <a:rPr lang="en-US" dirty="0"/>
              <a:t>Three Psychologists at UC Santa Cruz  </a:t>
            </a:r>
          </a:p>
          <a:p>
            <a:pPr lvl="1"/>
            <a:r>
              <a:rPr lang="en-US" dirty="0"/>
              <a:t>Richard Bandler, Frank </a:t>
            </a:r>
            <a:r>
              <a:rPr lang="en-US" dirty="0" err="1"/>
              <a:t>Pucelik</a:t>
            </a:r>
            <a:r>
              <a:rPr lang="en-US" dirty="0"/>
              <a:t> and Prof John Grinder</a:t>
            </a:r>
          </a:p>
          <a:p>
            <a:pPr lvl="1"/>
            <a:r>
              <a:rPr lang="en-US" dirty="0"/>
              <a:t>Analyzed the work of Virginia </a:t>
            </a:r>
            <a:r>
              <a:rPr lang="en-US" dirty="0" err="1"/>
              <a:t>Satir</a:t>
            </a:r>
            <a:r>
              <a:rPr lang="en-US" dirty="0"/>
              <a:t> ( mother of family therapy )and Fritz </a:t>
            </a:r>
            <a:r>
              <a:rPr lang="en-US" dirty="0" err="1"/>
              <a:t>Perls</a:t>
            </a:r>
            <a:r>
              <a:rPr lang="en-US" dirty="0"/>
              <a:t>- father of “Gestalt Therapy”</a:t>
            </a:r>
          </a:p>
          <a:p>
            <a:pPr lvl="1"/>
            <a:r>
              <a:rPr lang="en-US" dirty="0"/>
              <a:t>Studied the language structure of the therapies. What worked ? </a:t>
            </a:r>
          </a:p>
          <a:p>
            <a:pPr lvl="1"/>
            <a:r>
              <a:rPr lang="en-US" dirty="0"/>
              <a:t>Bandler and Grinder studied other great communications  </a:t>
            </a:r>
          </a:p>
          <a:p>
            <a:pPr lvl="1"/>
            <a:r>
              <a:rPr lang="en-US" dirty="0"/>
              <a:t>Widely regarded as start of NLP, this is anecdotal..            </a:t>
            </a:r>
          </a:p>
        </p:txBody>
      </p:sp>
      <p:sp>
        <p:nvSpPr>
          <p:cNvPr id="4" name="Title 3">
            <a:extLst>
              <a:ext uri="{FF2B5EF4-FFF2-40B4-BE49-F238E27FC236}">
                <a16:creationId xmlns:a16="http://schemas.microsoft.com/office/drawing/2014/main" id="{14DF5ED2-1FBA-46C4-BDD8-03A5F915C42E}"/>
              </a:ext>
            </a:extLst>
          </p:cNvPr>
          <p:cNvSpPr>
            <a:spLocks noGrp="1"/>
          </p:cNvSpPr>
          <p:nvPr>
            <p:ph type="title"/>
          </p:nvPr>
        </p:nvSpPr>
        <p:spPr/>
        <p:txBody>
          <a:bodyPr/>
          <a:lstStyle/>
          <a:p>
            <a:r>
              <a:rPr lang="en-US" dirty="0"/>
              <a:t>History of NLP</a:t>
            </a:r>
          </a:p>
        </p:txBody>
      </p:sp>
    </p:spTree>
    <p:extLst>
      <p:ext uri="{BB962C8B-B14F-4D97-AF65-F5344CB8AC3E}">
        <p14:creationId xmlns:p14="http://schemas.microsoft.com/office/powerpoint/2010/main" val="177287951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873EA3B-92FC-4488-8743-7709B43D49DB}"/>
              </a:ext>
            </a:extLst>
          </p:cNvPr>
          <p:cNvSpPr>
            <a:spLocks noGrp="1"/>
          </p:cNvSpPr>
          <p:nvPr>
            <p:ph type="body" sz="quarter" idx="10"/>
          </p:nvPr>
        </p:nvSpPr>
        <p:spPr>
          <a:xfrm>
            <a:off x="274639" y="1212850"/>
            <a:ext cx="11887200" cy="4838248"/>
          </a:xfrm>
        </p:spPr>
        <p:txBody>
          <a:bodyPr/>
          <a:lstStyle/>
          <a:p>
            <a:r>
              <a:rPr lang="en-US" sz="2800" dirty="0"/>
              <a:t>Tokenization</a:t>
            </a:r>
          </a:p>
          <a:p>
            <a:pPr lvl="1"/>
            <a:r>
              <a:rPr lang="en-US" sz="1400" dirty="0"/>
              <a:t>Breaking text into sentences and then to words. Breaking words into parts of speech  ( Noun, verbs </a:t>
            </a:r>
            <a:r>
              <a:rPr lang="en-US" sz="1400" dirty="0" err="1"/>
              <a:t>etc</a:t>
            </a:r>
            <a:r>
              <a:rPr lang="en-US" sz="1400" dirty="0"/>
              <a:t> ).</a:t>
            </a:r>
          </a:p>
          <a:p>
            <a:r>
              <a:rPr lang="en-US" sz="2800" dirty="0"/>
              <a:t>Stemming and Lemmatization</a:t>
            </a:r>
          </a:p>
          <a:p>
            <a:pPr lvl="1"/>
            <a:r>
              <a:rPr lang="en-US" sz="1400" dirty="0"/>
              <a:t>Breaking words to its roots ( am, are, was, is </a:t>
            </a:r>
            <a:r>
              <a:rPr lang="en-US" sz="1400" dirty="0">
                <a:sym typeface="Wingdings" panose="05000000000000000000" pitchFamily="2" charset="2"/>
              </a:rPr>
              <a:t> to be )</a:t>
            </a:r>
            <a:r>
              <a:rPr lang="en-US" sz="1400" dirty="0"/>
              <a:t> and is in addition, knowing the context – root plus its meaning, parts of speech etc. </a:t>
            </a:r>
          </a:p>
          <a:p>
            <a:r>
              <a:rPr lang="en-US" sz="2800" dirty="0"/>
              <a:t>Classification</a:t>
            </a:r>
          </a:p>
          <a:p>
            <a:pPr lvl="1"/>
            <a:r>
              <a:rPr lang="en-US" sz="1400" dirty="0"/>
              <a:t>Assign one or more categories to a document. Useful for news sites, blogs, content management sites.</a:t>
            </a:r>
          </a:p>
          <a:p>
            <a:pPr lvl="1"/>
            <a:r>
              <a:rPr lang="en-US" sz="1400" dirty="0"/>
              <a:t>Search Engine Optimization</a:t>
            </a:r>
          </a:p>
          <a:p>
            <a:r>
              <a:rPr lang="en-US" sz="2800" dirty="0"/>
              <a:t>Segmentation – words, phrases, sentences, ideas</a:t>
            </a:r>
          </a:p>
          <a:p>
            <a:pPr lvl="1"/>
            <a:r>
              <a:rPr lang="en-US" sz="1400" dirty="0"/>
              <a:t>What is a sentence marker ?  “?/!”  “.” can be Ms./Inc. or e.g. or end of sentence or 0.34</a:t>
            </a:r>
          </a:p>
          <a:p>
            <a:r>
              <a:rPr lang="en-US" sz="2800" dirty="0"/>
              <a:t>Difficult task</a:t>
            </a:r>
          </a:p>
          <a:p>
            <a:pPr lvl="1"/>
            <a:r>
              <a:rPr lang="en-US" sz="1400" dirty="0"/>
              <a:t>Multiple meaning of the same word. ( “address” / “tire” – in Chinese homonyms have different spelling - </a:t>
            </a:r>
            <a:r>
              <a:rPr lang="ja-JP" altLang="en-US" sz="1400" dirty="0"/>
              <a:t>沉默 </a:t>
            </a:r>
            <a:r>
              <a:rPr lang="en-US" sz="1400" dirty="0"/>
              <a:t>VS </a:t>
            </a:r>
            <a:r>
              <a:rPr lang="ja-JP" altLang="en-US" sz="1400" dirty="0"/>
              <a:t>沉没 </a:t>
            </a:r>
            <a:r>
              <a:rPr lang="en-US" altLang="ja-JP" sz="1400" dirty="0"/>
              <a:t>)</a:t>
            </a:r>
            <a:endParaRPr lang="en-US" sz="1400" dirty="0"/>
          </a:p>
          <a:p>
            <a:pPr lvl="1"/>
            <a:r>
              <a:rPr lang="en-US" sz="1400" dirty="0"/>
              <a:t>Ambiguous headlines – “Hospitals are sued by 7 foot doctors”  or “Teacher strikes idle kids”</a:t>
            </a:r>
          </a:p>
          <a:p>
            <a:pPr lvl="1"/>
            <a:r>
              <a:rPr lang="en-US" sz="1400" dirty="0"/>
              <a:t>Question/Answer – how effective is this medicine in treating this symptom ? – this </a:t>
            </a:r>
            <a:r>
              <a:rPr lang="en-US" sz="1400" dirty="0">
                <a:hlinkClick r:id="rId3"/>
              </a:rPr>
              <a:t>video</a:t>
            </a:r>
            <a:r>
              <a:rPr lang="en-US" sz="1400" dirty="0"/>
              <a:t> shows detecting cancer using NLP Classified, 2017</a:t>
            </a:r>
          </a:p>
          <a:p>
            <a:pPr lvl="1"/>
            <a:r>
              <a:rPr lang="en-US" sz="1400" dirty="0"/>
              <a:t>Summarization of a news or blog article</a:t>
            </a:r>
          </a:p>
          <a:p>
            <a:pPr lvl="1"/>
            <a:r>
              <a:rPr lang="en-US" sz="1400" dirty="0"/>
              <a:t>Creating a complete bot – that can answer all questions</a:t>
            </a:r>
          </a:p>
        </p:txBody>
      </p:sp>
      <p:sp>
        <p:nvSpPr>
          <p:cNvPr id="4" name="Title 3">
            <a:extLst>
              <a:ext uri="{FF2B5EF4-FFF2-40B4-BE49-F238E27FC236}">
                <a16:creationId xmlns:a16="http://schemas.microsoft.com/office/drawing/2014/main" id="{14DF5ED2-1FBA-46C4-BDD8-03A5F915C42E}"/>
              </a:ext>
            </a:extLst>
          </p:cNvPr>
          <p:cNvSpPr>
            <a:spLocks noGrp="1"/>
          </p:cNvSpPr>
          <p:nvPr>
            <p:ph type="title"/>
          </p:nvPr>
        </p:nvSpPr>
        <p:spPr/>
        <p:txBody>
          <a:bodyPr/>
          <a:lstStyle/>
          <a:p>
            <a:r>
              <a:rPr lang="en-US" dirty="0"/>
              <a:t>NLP Tasks</a:t>
            </a:r>
          </a:p>
        </p:txBody>
      </p:sp>
      <mc:AlternateContent xmlns:mc="http://schemas.openxmlformats.org/markup-compatibility/2006" xmlns:p14="http://schemas.microsoft.com/office/powerpoint/2010/main" xmlns:aink="http://schemas.microsoft.com/office/drawing/2016/ink">
        <mc:Choice Requires="p14 aink">
          <p:contentPart p14:bwMode="auto" r:id="rId4">
            <p14:nvContentPartPr>
              <p14:cNvPr id="2" name="Ink 1">
                <a:extLst>
                  <a:ext uri="{FF2B5EF4-FFF2-40B4-BE49-F238E27FC236}">
                    <a16:creationId xmlns:a16="http://schemas.microsoft.com/office/drawing/2014/main" id="{003F0682-CA9E-4C70-A814-03B8ED757C35}"/>
                  </a:ext>
                </a:extLst>
              </p14:cNvPr>
              <p14:cNvContentPartPr/>
              <p14:nvPr/>
            </p14:nvContentPartPr>
            <p14:xfrm>
              <a:off x="764345" y="5435640"/>
              <a:ext cx="360" cy="360"/>
            </p14:xfrm>
          </p:contentPart>
        </mc:Choice>
        <mc:Fallback xmlns="">
          <p:pic>
            <p:nvPicPr>
              <p:cNvPr id="2" name="Ink 1">
                <a:extLst>
                  <a:ext uri="{FF2B5EF4-FFF2-40B4-BE49-F238E27FC236}">
                    <a16:creationId xmlns:a16="http://schemas.microsoft.com/office/drawing/2014/main" id="{003F0682-CA9E-4C70-A814-03B8ED757C35}"/>
                  </a:ext>
                </a:extLst>
              </p:cNvPr>
              <p:cNvPicPr/>
              <p:nvPr/>
            </p:nvPicPr>
            <p:blipFill>
              <a:blip r:embed="rId5"/>
              <a:stretch>
                <a:fillRect/>
              </a:stretch>
            </p:blipFill>
            <p:spPr>
              <a:xfrm>
                <a:off x="746345" y="5418000"/>
                <a:ext cx="36000" cy="3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6">
            <p14:nvContentPartPr>
              <p14:cNvPr id="8" name="Ink 7">
                <a:extLst>
                  <a:ext uri="{FF2B5EF4-FFF2-40B4-BE49-F238E27FC236}">
                    <a16:creationId xmlns:a16="http://schemas.microsoft.com/office/drawing/2014/main" id="{88D9E959-AF39-4B03-B4DE-F3976BA94C6A}"/>
                  </a:ext>
                </a:extLst>
              </p14:cNvPr>
              <p14:cNvContentPartPr/>
              <p14:nvPr/>
            </p14:nvContentPartPr>
            <p14:xfrm>
              <a:off x="897545" y="5851440"/>
              <a:ext cx="360" cy="360"/>
            </p14:xfrm>
          </p:contentPart>
        </mc:Choice>
        <mc:Fallback xmlns="">
          <p:pic>
            <p:nvPicPr>
              <p:cNvPr id="8" name="Ink 7">
                <a:extLst>
                  <a:ext uri="{FF2B5EF4-FFF2-40B4-BE49-F238E27FC236}">
                    <a16:creationId xmlns:a16="http://schemas.microsoft.com/office/drawing/2014/main" id="{88D9E959-AF39-4B03-B4DE-F3976BA94C6A}"/>
                  </a:ext>
                </a:extLst>
              </p:cNvPr>
              <p:cNvPicPr/>
              <p:nvPr/>
            </p:nvPicPr>
            <p:blipFill>
              <a:blip r:embed="rId7"/>
              <a:stretch>
                <a:fillRect/>
              </a:stretch>
            </p:blipFill>
            <p:spPr>
              <a:xfrm>
                <a:off x="879545" y="5743440"/>
                <a:ext cx="36000" cy="216000"/>
              </a:xfrm>
              <a:prstGeom prst="rect">
                <a:avLst/>
              </a:prstGeom>
            </p:spPr>
          </p:pic>
        </mc:Fallback>
      </mc:AlternateContent>
    </p:spTree>
    <p:extLst>
      <p:ext uri="{BB962C8B-B14F-4D97-AF65-F5344CB8AC3E}">
        <p14:creationId xmlns:p14="http://schemas.microsoft.com/office/powerpoint/2010/main" val="20701326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
                                            <p:txEl>
                                              <p:pRg st="10" end="1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
                                            <p:txEl>
                                              <p:pRg st="11" end="11"/>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
                                            <p:txEl>
                                              <p:pRg st="12" end="12"/>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
                                            <p:txEl>
                                              <p:pRg st="13" end="13"/>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FAE0062-D25D-437E-9FAB-9FE1685E5661}"/>
              </a:ext>
            </a:extLst>
          </p:cNvPr>
          <p:cNvPicPr>
            <a:picLocks noChangeAspect="1"/>
          </p:cNvPicPr>
          <p:nvPr/>
        </p:nvPicPr>
        <p:blipFill>
          <a:blip r:embed="rId3"/>
          <a:stretch>
            <a:fillRect/>
          </a:stretch>
        </p:blipFill>
        <p:spPr>
          <a:xfrm>
            <a:off x="1121550" y="1133061"/>
            <a:ext cx="8420016" cy="5292582"/>
          </a:xfrm>
          <a:prstGeom prst="rect">
            <a:avLst/>
          </a:prstGeom>
        </p:spPr>
      </p:pic>
      <p:sp>
        <p:nvSpPr>
          <p:cNvPr id="5" name="TextBox 4">
            <a:extLst>
              <a:ext uri="{FF2B5EF4-FFF2-40B4-BE49-F238E27FC236}">
                <a16:creationId xmlns:a16="http://schemas.microsoft.com/office/drawing/2014/main" id="{5B39239F-2DCA-4C00-85D8-1B503FCBD379}"/>
              </a:ext>
            </a:extLst>
          </p:cNvPr>
          <p:cNvSpPr txBox="1"/>
          <p:nvPr/>
        </p:nvSpPr>
        <p:spPr>
          <a:xfrm>
            <a:off x="1411357" y="337930"/>
            <a:ext cx="696733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Classical  versus Deep</a:t>
            </a:r>
          </a:p>
        </p:txBody>
      </p:sp>
    </p:spTree>
    <p:extLst>
      <p:ext uri="{BB962C8B-B14F-4D97-AF65-F5344CB8AC3E}">
        <p14:creationId xmlns:p14="http://schemas.microsoft.com/office/powerpoint/2010/main" val="401367045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873EA3B-92FC-4488-8743-7709B43D49DB}"/>
              </a:ext>
            </a:extLst>
          </p:cNvPr>
          <p:cNvSpPr>
            <a:spLocks noGrp="1"/>
          </p:cNvSpPr>
          <p:nvPr>
            <p:ph type="body" sz="quarter" idx="10"/>
          </p:nvPr>
        </p:nvSpPr>
        <p:spPr>
          <a:xfrm>
            <a:off x="274639" y="1212850"/>
            <a:ext cx="11887200" cy="4842864"/>
          </a:xfrm>
        </p:spPr>
        <p:txBody>
          <a:bodyPr/>
          <a:lstStyle/>
          <a:p>
            <a:r>
              <a:rPr lang="en-US" dirty="0"/>
              <a:t>Navigating</a:t>
            </a:r>
          </a:p>
          <a:p>
            <a:pPr lvl="1"/>
            <a:r>
              <a:rPr lang="en-US" dirty="0"/>
              <a:t>Information Retrieval and Extraction</a:t>
            </a:r>
          </a:p>
          <a:p>
            <a:pPr lvl="1"/>
            <a:r>
              <a:rPr lang="en-US" dirty="0"/>
              <a:t>Information Summarization</a:t>
            </a:r>
          </a:p>
          <a:p>
            <a:r>
              <a:rPr lang="en-US" dirty="0"/>
              <a:t>Filtering                     </a:t>
            </a:r>
            <a:r>
              <a:rPr lang="en-US" dirty="0">
                <a:solidFill>
                  <a:schemeClr val="tx2">
                    <a:lumMod val="50000"/>
                    <a:lumOff val="50000"/>
                  </a:schemeClr>
                </a:solidFill>
              </a:rPr>
              <a:t>Understand Human Behavior</a:t>
            </a:r>
          </a:p>
          <a:p>
            <a:pPr lvl="1"/>
            <a:r>
              <a:rPr lang="en-US" dirty="0"/>
              <a:t>Rumor Detection</a:t>
            </a:r>
          </a:p>
          <a:p>
            <a:pPr lvl="1"/>
            <a:r>
              <a:rPr lang="en-US" dirty="0"/>
              <a:t>Adult Content Filtering</a:t>
            </a:r>
          </a:p>
          <a:p>
            <a:r>
              <a:rPr lang="en-US" dirty="0"/>
              <a:t>Characterizing</a:t>
            </a:r>
          </a:p>
          <a:p>
            <a:pPr lvl="1"/>
            <a:r>
              <a:rPr lang="en-US" dirty="0"/>
              <a:t>Trending Topic Detection</a:t>
            </a:r>
          </a:p>
          <a:p>
            <a:pPr lvl="1"/>
            <a:r>
              <a:rPr lang="en-US" dirty="0"/>
              <a:t>Sentiment Detection</a:t>
            </a:r>
          </a:p>
          <a:p>
            <a:pPr lvl="1"/>
            <a:r>
              <a:rPr lang="en-US" dirty="0"/>
              <a:t>Capture tweets in obsolete languages !</a:t>
            </a:r>
          </a:p>
        </p:txBody>
      </p:sp>
      <p:sp>
        <p:nvSpPr>
          <p:cNvPr id="4" name="Title 3">
            <a:extLst>
              <a:ext uri="{FF2B5EF4-FFF2-40B4-BE49-F238E27FC236}">
                <a16:creationId xmlns:a16="http://schemas.microsoft.com/office/drawing/2014/main" id="{14DF5ED2-1FBA-46C4-BDD8-03A5F915C42E}"/>
              </a:ext>
            </a:extLst>
          </p:cNvPr>
          <p:cNvSpPr>
            <a:spLocks noGrp="1"/>
          </p:cNvSpPr>
          <p:nvPr>
            <p:ph type="title"/>
          </p:nvPr>
        </p:nvSpPr>
        <p:spPr/>
        <p:txBody>
          <a:bodyPr/>
          <a:lstStyle/>
          <a:p>
            <a:r>
              <a:rPr lang="en-US" dirty="0"/>
              <a:t>Applications for Social Media</a:t>
            </a:r>
          </a:p>
        </p:txBody>
      </p:sp>
    </p:spTree>
    <p:extLst>
      <p:ext uri="{BB962C8B-B14F-4D97-AF65-F5344CB8AC3E}">
        <p14:creationId xmlns:p14="http://schemas.microsoft.com/office/powerpoint/2010/main" val="351901327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873EA3B-92FC-4488-8743-7709B43D49DB}"/>
              </a:ext>
            </a:extLst>
          </p:cNvPr>
          <p:cNvSpPr>
            <a:spLocks noGrp="1"/>
          </p:cNvSpPr>
          <p:nvPr>
            <p:ph type="body" sz="quarter" idx="10"/>
          </p:nvPr>
        </p:nvSpPr>
        <p:spPr>
          <a:xfrm>
            <a:off x="272272" y="993608"/>
            <a:ext cx="11564435" cy="2968185"/>
          </a:xfrm>
        </p:spPr>
        <p:txBody>
          <a:bodyPr/>
          <a:lstStyle/>
          <a:p>
            <a:r>
              <a:rPr lang="en-US" sz="2800" dirty="0"/>
              <a:t>Traditional NLP is designed for languages that are</a:t>
            </a:r>
          </a:p>
          <a:p>
            <a:pPr lvl="1"/>
            <a:r>
              <a:rPr lang="en-US" sz="1800" dirty="0"/>
              <a:t>Single language, Grammatically correct</a:t>
            </a:r>
          </a:p>
          <a:p>
            <a:pPr lvl="1"/>
            <a:r>
              <a:rPr lang="en-US" sz="1800" dirty="0"/>
              <a:t>No spelling errors, Written in correct script</a:t>
            </a:r>
          </a:p>
          <a:p>
            <a:pPr lvl="1"/>
            <a:r>
              <a:rPr lang="en-US" sz="1800" dirty="0"/>
              <a:t>Emoticons </a:t>
            </a:r>
            <a:r>
              <a:rPr lang="en-US" sz="1800" dirty="0">
                <a:sym typeface="Wingdings" panose="05000000000000000000" pitchFamily="2" charset="2"/>
              </a:rPr>
              <a:t> , #hashtags, abbreviations  </a:t>
            </a:r>
            <a:endParaRPr lang="en-US" sz="1800" dirty="0"/>
          </a:p>
          <a:p>
            <a:r>
              <a:rPr lang="en-US" sz="2800" dirty="0"/>
              <a:t>Colloquial languages </a:t>
            </a:r>
          </a:p>
          <a:p>
            <a:pPr lvl="1"/>
            <a:r>
              <a:rPr lang="en-US" sz="1800" dirty="0"/>
              <a:t>Slangs, non-dictionary words, Mix of languages e.g. bi-lingual written in Roman Script </a:t>
            </a:r>
          </a:p>
          <a:p>
            <a:pPr lvl="1"/>
            <a:r>
              <a:rPr lang="en-US" sz="1800" dirty="0"/>
              <a:t>In ‘Formality Spectrum’ below </a:t>
            </a:r>
            <a:r>
              <a:rPr lang="en-US" sz="1800" dirty="0">
                <a:sym typeface="Wingdings" panose="05000000000000000000" pitchFamily="2" charset="2"/>
              </a:rPr>
              <a:t></a:t>
            </a:r>
            <a:endParaRPr lang="en-US" sz="1800" dirty="0"/>
          </a:p>
          <a:p>
            <a:pPr marL="336145" lvl="1" indent="0">
              <a:buNone/>
            </a:pPr>
            <a:endParaRPr lang="en-US" dirty="0"/>
          </a:p>
        </p:txBody>
      </p:sp>
      <p:sp>
        <p:nvSpPr>
          <p:cNvPr id="4" name="Title 3">
            <a:extLst>
              <a:ext uri="{FF2B5EF4-FFF2-40B4-BE49-F238E27FC236}">
                <a16:creationId xmlns:a16="http://schemas.microsoft.com/office/drawing/2014/main" id="{14DF5ED2-1FBA-46C4-BDD8-03A5F915C42E}"/>
              </a:ext>
            </a:extLst>
          </p:cNvPr>
          <p:cNvSpPr>
            <a:spLocks noGrp="1"/>
          </p:cNvSpPr>
          <p:nvPr>
            <p:ph type="title"/>
          </p:nvPr>
        </p:nvSpPr>
        <p:spPr/>
        <p:txBody>
          <a:bodyPr/>
          <a:lstStyle/>
          <a:p>
            <a:r>
              <a:rPr lang="en-US" dirty="0"/>
              <a:t>Challenges in Social Media</a:t>
            </a:r>
          </a:p>
        </p:txBody>
      </p:sp>
      <mc:AlternateContent xmlns:mc="http://schemas.openxmlformats.org/markup-compatibility/2006" xmlns:p14="http://schemas.microsoft.com/office/powerpoint/2010/main" xmlns:aink="http://schemas.microsoft.com/office/drawing/2016/ink">
        <mc:Choice Requires="p14 aink">
          <p:contentPart p14:bwMode="auto" r:id="rId3">
            <p14:nvContentPartPr>
              <p14:cNvPr id="2" name="Ink 1">
                <a:extLst>
                  <a:ext uri="{FF2B5EF4-FFF2-40B4-BE49-F238E27FC236}">
                    <a16:creationId xmlns:a16="http://schemas.microsoft.com/office/drawing/2014/main" id="{003F0682-CA9E-4C70-A814-03B8ED757C35}"/>
                  </a:ext>
                </a:extLst>
              </p14:cNvPr>
              <p14:cNvContentPartPr/>
              <p14:nvPr/>
            </p14:nvContentPartPr>
            <p14:xfrm>
              <a:off x="764345" y="5435640"/>
              <a:ext cx="360" cy="360"/>
            </p14:xfrm>
          </p:contentPart>
        </mc:Choice>
        <mc:Fallback xmlns="">
          <p:pic>
            <p:nvPicPr>
              <p:cNvPr id="2" name="Ink 1">
                <a:extLst>
                  <a:ext uri="{FF2B5EF4-FFF2-40B4-BE49-F238E27FC236}">
                    <a16:creationId xmlns:a16="http://schemas.microsoft.com/office/drawing/2014/main" id="{003F0682-CA9E-4C70-A814-03B8ED757C35}"/>
                  </a:ext>
                </a:extLst>
              </p:cNvPr>
              <p:cNvPicPr/>
              <p:nvPr/>
            </p:nvPicPr>
            <p:blipFill>
              <a:blip r:embed="rId4"/>
              <a:stretch>
                <a:fillRect/>
              </a:stretch>
            </p:blipFill>
            <p:spPr>
              <a:xfrm>
                <a:off x="746345" y="5418000"/>
                <a:ext cx="36000" cy="3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5">
            <p14:nvContentPartPr>
              <p14:cNvPr id="8" name="Ink 7">
                <a:extLst>
                  <a:ext uri="{FF2B5EF4-FFF2-40B4-BE49-F238E27FC236}">
                    <a16:creationId xmlns:a16="http://schemas.microsoft.com/office/drawing/2014/main" id="{88D9E959-AF39-4B03-B4DE-F3976BA94C6A}"/>
                  </a:ext>
                </a:extLst>
              </p14:cNvPr>
              <p14:cNvContentPartPr/>
              <p14:nvPr/>
            </p14:nvContentPartPr>
            <p14:xfrm>
              <a:off x="897545" y="5851440"/>
              <a:ext cx="360" cy="360"/>
            </p14:xfrm>
          </p:contentPart>
        </mc:Choice>
        <mc:Fallback xmlns="">
          <p:pic>
            <p:nvPicPr>
              <p:cNvPr id="8" name="Ink 7">
                <a:extLst>
                  <a:ext uri="{FF2B5EF4-FFF2-40B4-BE49-F238E27FC236}">
                    <a16:creationId xmlns:a16="http://schemas.microsoft.com/office/drawing/2014/main" id="{88D9E959-AF39-4B03-B4DE-F3976BA94C6A}"/>
                  </a:ext>
                </a:extLst>
              </p:cNvPr>
              <p:cNvPicPr/>
              <p:nvPr/>
            </p:nvPicPr>
            <p:blipFill>
              <a:blip r:embed="rId6"/>
              <a:stretch>
                <a:fillRect/>
              </a:stretch>
            </p:blipFill>
            <p:spPr>
              <a:xfrm>
                <a:off x="879545" y="5743440"/>
                <a:ext cx="36000" cy="216000"/>
              </a:xfrm>
              <a:prstGeom prst="rect">
                <a:avLst/>
              </a:prstGeom>
            </p:spPr>
          </p:pic>
        </mc:Fallback>
      </mc:AlternateContent>
      <p:pic>
        <p:nvPicPr>
          <p:cNvPr id="10" name="Picture 9">
            <a:extLst>
              <a:ext uri="{FF2B5EF4-FFF2-40B4-BE49-F238E27FC236}">
                <a16:creationId xmlns:a16="http://schemas.microsoft.com/office/drawing/2014/main" id="{F9F3804C-2D15-4E0A-931F-B5BBDC775607}"/>
              </a:ext>
            </a:extLst>
          </p:cNvPr>
          <p:cNvPicPr>
            <a:picLocks noChangeAspect="1"/>
          </p:cNvPicPr>
          <p:nvPr/>
        </p:nvPicPr>
        <p:blipFill>
          <a:blip r:embed="rId7"/>
          <a:stretch>
            <a:fillRect/>
          </a:stretch>
        </p:blipFill>
        <p:spPr>
          <a:xfrm>
            <a:off x="940324" y="3849103"/>
            <a:ext cx="9035446" cy="2596393"/>
          </a:xfrm>
          <a:prstGeom prst="rect">
            <a:avLst/>
          </a:prstGeom>
        </p:spPr>
      </p:pic>
    </p:spTree>
    <p:extLst>
      <p:ext uri="{BB962C8B-B14F-4D97-AF65-F5344CB8AC3E}">
        <p14:creationId xmlns:p14="http://schemas.microsoft.com/office/powerpoint/2010/main" val="7535484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873EA3B-92FC-4488-8743-7709B43D49DB}"/>
              </a:ext>
            </a:extLst>
          </p:cNvPr>
          <p:cNvSpPr>
            <a:spLocks noGrp="1"/>
          </p:cNvSpPr>
          <p:nvPr>
            <p:ph type="body" sz="quarter" idx="10"/>
          </p:nvPr>
        </p:nvSpPr>
        <p:spPr>
          <a:xfrm>
            <a:off x="274639" y="1212850"/>
            <a:ext cx="11887200" cy="4842864"/>
          </a:xfrm>
        </p:spPr>
        <p:txBody>
          <a:bodyPr/>
          <a:lstStyle/>
          <a:p>
            <a:r>
              <a:rPr lang="en-US" dirty="0"/>
              <a:t>Apple’s Siri / Ok Google / Microsoft Cortana</a:t>
            </a:r>
          </a:p>
          <a:p>
            <a:pPr lvl="1"/>
            <a:r>
              <a:rPr lang="en-US" dirty="0"/>
              <a:t>What’s the weather in Cleveland this week ?</a:t>
            </a:r>
          </a:p>
          <a:p>
            <a:pPr lvl="1"/>
            <a:r>
              <a:rPr lang="en-US" dirty="0"/>
              <a:t>Speech Recognition, Web Search, Voice Response</a:t>
            </a:r>
          </a:p>
          <a:p>
            <a:r>
              <a:rPr lang="en-US" dirty="0"/>
              <a:t>Amazon’s Alexa </a:t>
            </a:r>
          </a:p>
          <a:p>
            <a:pPr lvl="1"/>
            <a:r>
              <a:rPr lang="en-US" dirty="0"/>
              <a:t>Alexa what is the news flash today ?</a:t>
            </a:r>
          </a:p>
          <a:p>
            <a:pPr lvl="1"/>
            <a:r>
              <a:rPr lang="en-US" dirty="0"/>
              <a:t>Alexa play music from Pandora</a:t>
            </a:r>
          </a:p>
          <a:p>
            <a:pPr lvl="1"/>
            <a:r>
              <a:rPr lang="en-US" dirty="0"/>
              <a:t>Even – can you tell a joke ?</a:t>
            </a:r>
          </a:p>
          <a:p>
            <a:pPr marL="671099" indent="-571500"/>
            <a:r>
              <a:rPr lang="en-US" dirty="0"/>
              <a:t>IBM Watson</a:t>
            </a:r>
          </a:p>
          <a:p>
            <a:pPr marL="907645" lvl="1" indent="-571500"/>
            <a:r>
              <a:rPr lang="en-US" dirty="0"/>
              <a:t>Won jeopardy 2/6/2011 </a:t>
            </a:r>
          </a:p>
          <a:p>
            <a:pPr lvl="1"/>
            <a:endParaRPr lang="en-US" dirty="0"/>
          </a:p>
        </p:txBody>
      </p:sp>
      <p:sp>
        <p:nvSpPr>
          <p:cNvPr id="4" name="Title 3">
            <a:extLst>
              <a:ext uri="{FF2B5EF4-FFF2-40B4-BE49-F238E27FC236}">
                <a16:creationId xmlns:a16="http://schemas.microsoft.com/office/drawing/2014/main" id="{14DF5ED2-1FBA-46C4-BDD8-03A5F915C42E}"/>
              </a:ext>
            </a:extLst>
          </p:cNvPr>
          <p:cNvSpPr>
            <a:spLocks noGrp="1"/>
          </p:cNvSpPr>
          <p:nvPr>
            <p:ph type="title"/>
          </p:nvPr>
        </p:nvSpPr>
        <p:spPr/>
        <p:txBody>
          <a:bodyPr/>
          <a:lstStyle/>
          <a:p>
            <a:r>
              <a:rPr lang="en-US" dirty="0"/>
              <a:t>Cloud enabled uses of NLP </a:t>
            </a:r>
          </a:p>
        </p:txBody>
      </p:sp>
      <p:pic>
        <p:nvPicPr>
          <p:cNvPr id="3" name="Picture 2">
            <a:extLst>
              <a:ext uri="{FF2B5EF4-FFF2-40B4-BE49-F238E27FC236}">
                <a16:creationId xmlns:a16="http://schemas.microsoft.com/office/drawing/2014/main" id="{CC75B32C-5D80-4524-A153-C265A20D99F5}"/>
              </a:ext>
            </a:extLst>
          </p:cNvPr>
          <p:cNvPicPr>
            <a:picLocks noChangeAspect="1"/>
          </p:cNvPicPr>
          <p:nvPr/>
        </p:nvPicPr>
        <p:blipFill>
          <a:blip r:embed="rId3"/>
          <a:stretch>
            <a:fillRect/>
          </a:stretch>
        </p:blipFill>
        <p:spPr>
          <a:xfrm>
            <a:off x="9046140" y="1994859"/>
            <a:ext cx="2689892" cy="4449011"/>
          </a:xfrm>
          <a:prstGeom prst="rect">
            <a:avLst/>
          </a:prstGeom>
        </p:spPr>
      </p:pic>
      <p:pic>
        <p:nvPicPr>
          <p:cNvPr id="6" name="Picture 5">
            <a:extLst>
              <a:ext uri="{FF2B5EF4-FFF2-40B4-BE49-F238E27FC236}">
                <a16:creationId xmlns:a16="http://schemas.microsoft.com/office/drawing/2014/main" id="{98ED3A4B-5A30-46AC-B6C1-EE6ECFC1A300}"/>
              </a:ext>
            </a:extLst>
          </p:cNvPr>
          <p:cNvPicPr>
            <a:picLocks noChangeAspect="1"/>
          </p:cNvPicPr>
          <p:nvPr/>
        </p:nvPicPr>
        <p:blipFill>
          <a:blip r:embed="rId4"/>
          <a:stretch>
            <a:fillRect/>
          </a:stretch>
        </p:blipFill>
        <p:spPr>
          <a:xfrm>
            <a:off x="5954797" y="2930353"/>
            <a:ext cx="2943205" cy="1882282"/>
          </a:xfrm>
          <a:prstGeom prst="rect">
            <a:avLst/>
          </a:prstGeom>
        </p:spPr>
      </p:pic>
    </p:spTree>
    <p:extLst>
      <p:ext uri="{BB962C8B-B14F-4D97-AF65-F5344CB8AC3E}">
        <p14:creationId xmlns:p14="http://schemas.microsoft.com/office/powerpoint/2010/main" val="225711217"/>
      </p:ext>
    </p:extLst>
  </p:cSld>
  <p:clrMapOvr>
    <a:masterClrMapping/>
  </p:clrMapOvr>
  <p:transition>
    <p:fade/>
  </p:transition>
</p:sld>
</file>

<file path=ppt/theme/theme1.xml><?xml version="1.0" encoding="utf-8"?>
<a:theme xmlns:a="http://schemas.openxmlformats.org/drawingml/2006/main" name="WHITE TEMPLATE">
  <a:themeElements>
    <a:clrScheme name="TT - Blue with white">
      <a:dk1>
        <a:srgbClr val="353535"/>
      </a:dk1>
      <a:lt1>
        <a:srgbClr val="FFFFFF"/>
      </a:lt1>
      <a:dk2>
        <a:srgbClr val="002050"/>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2.xml><?xml version="1.0" encoding="utf-8"?>
<a:theme xmlns:a="http://schemas.openxmlformats.org/drawingml/2006/main" name="SMSG Readiness Master Template 16x9_MODIFIED">
  <a:themeElements>
    <a:clrScheme name="Custom 2">
      <a:dk1>
        <a:srgbClr val="3F3F3F"/>
      </a:dk1>
      <a:lt1>
        <a:sysClr val="window" lastClr="FFFFFF"/>
      </a:lt1>
      <a:dk2>
        <a:srgbClr val="3F3F3F"/>
      </a:dk2>
      <a:lt2>
        <a:srgbClr val="FFFFFF"/>
      </a:lt2>
      <a:accent1>
        <a:srgbClr val="002050"/>
      </a:accent1>
      <a:accent2>
        <a:srgbClr val="00188F"/>
      </a:accent2>
      <a:accent3>
        <a:srgbClr val="0078D7"/>
      </a:accent3>
      <a:accent4>
        <a:srgbClr val="BAD80A"/>
      </a:accent4>
      <a:accent5>
        <a:srgbClr val="008272"/>
      </a:accent5>
      <a:accent6>
        <a:srgbClr val="00B294"/>
      </a:accent6>
      <a:hlink>
        <a:srgbClr val="00BCF2"/>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SGR Readiness Template_010415" id="{82D3D4E7-D223-4A60-81A2-37362F89B327}" vid="{51F33C4D-D8AA-44B3-AE4F-BCF1547D16F5}"/>
    </a:ext>
  </a:extLst>
</a:theme>
</file>

<file path=ppt/theme/theme3.xml><?xml version="1.0" encoding="utf-8"?>
<a:theme xmlns:a="http://schemas.openxmlformats.org/drawingml/2006/main" name="2_SMSG Readiness Master Template 16x9_MODIFIED">
  <a:themeElements>
    <a:clrScheme name="Custom 2">
      <a:dk1>
        <a:srgbClr val="3F3F3F"/>
      </a:dk1>
      <a:lt1>
        <a:sysClr val="window" lastClr="FFFFFF"/>
      </a:lt1>
      <a:dk2>
        <a:srgbClr val="3F3F3F"/>
      </a:dk2>
      <a:lt2>
        <a:srgbClr val="FFFFFF"/>
      </a:lt2>
      <a:accent1>
        <a:srgbClr val="002050"/>
      </a:accent1>
      <a:accent2>
        <a:srgbClr val="00188F"/>
      </a:accent2>
      <a:accent3>
        <a:srgbClr val="0078D7"/>
      </a:accent3>
      <a:accent4>
        <a:srgbClr val="BAD80A"/>
      </a:accent4>
      <a:accent5>
        <a:srgbClr val="008272"/>
      </a:accent5>
      <a:accent6>
        <a:srgbClr val="00B294"/>
      </a:accent6>
      <a:hlink>
        <a:srgbClr val="00BCF2"/>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SGR Readiness Template_010415" id="{82D3D4E7-D223-4A60-81A2-37362F89B327}" vid="{51F33C4D-D8AA-44B3-AE4F-BCF1547D16F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SMSG KM Open Document" ma:contentTypeID="0x0101000E4CB7077FEE4FF7AE86D4A500EEC780030016C849C62B10EB41ACA8C7EEDEF40BB20099ECF64382448D48A56095091C66B1A9" ma:contentTypeVersion="12" ma:contentTypeDescription="" ma:contentTypeScope="" ma:versionID="cab718cc75007fb06ecfcec41a645951">
  <xsd:schema xmlns:xsd="http://www.w3.org/2001/XMLSchema" xmlns:xs="http://www.w3.org/2001/XMLSchema" xmlns:p="http://schemas.microsoft.com/office/2006/metadata/properties" xmlns:ns1="http://schemas.microsoft.com/sharepoint/v3" xmlns:ns2="230e9df3-be65-4c73-a93b-d1236ebd677e" xmlns:ns3="230E9DF3-BE65-4C73-A93B-D1236EBD677E" xmlns:ns4="b3bc04a5-d503-43b1-b98c-a8cf663329d9" targetNamespace="http://schemas.microsoft.com/office/2006/metadata/properties" ma:root="true" ma:fieldsID="f4e592e9555a19ee659e283868ab05a8" ns1:_="" ns2:_="" ns3:_="" ns4:_="">
    <xsd:import namespace="http://schemas.microsoft.com/sharepoint/v3"/>
    <xsd:import namespace="230e9df3-be65-4c73-a93b-d1236ebd677e"/>
    <xsd:import namespace="230E9DF3-BE65-4C73-A93B-D1236EBD677E"/>
    <xsd:import namespace="b3bc04a5-d503-43b1-b98c-a8cf663329d9"/>
    <xsd:element name="properties">
      <xsd:complexType>
        <xsd:sequence>
          <xsd:element name="documentManagement">
            <xsd:complexType>
              <xsd:all>
                <xsd:element ref="ns2:DocumentDescription" minOccurs="0"/>
                <xsd:element ref="ns2:Owner" minOccurs="0"/>
                <xsd:element ref="ns3:PublishDate" minOccurs="0"/>
                <xsd:element ref="ns1:PublishingPageContent" minOccurs="0"/>
                <xsd:element ref="ns2:Thumbnail1" minOccurs="0"/>
                <xsd:element ref="ns1:PublishingExpirationDate" minOccurs="0"/>
                <xsd:element ref="ns3:ApplyWorkflowRules" minOccurs="0"/>
                <xsd:element ref="ns2:ContentID" minOccurs="0"/>
                <xsd:element ref="ns2:Blog_x0020_Name" minOccurs="0"/>
                <xsd:element ref="ns2:Coowner" minOccurs="0"/>
                <xsd:element ref="ns1:RatingCount" minOccurs="0"/>
                <xsd:element ref="ns2:FolderExtensions" minOccurs="0"/>
                <xsd:element ref="ns2:ParentID1" minOccurs="0"/>
                <xsd:element ref="ns2:GenericText2" minOccurs="0"/>
                <xsd:element ref="ns2:GenericHTML1" minOccurs="0"/>
                <xsd:element ref="ns1:AverageRating" minOccurs="0"/>
                <xsd:element ref="ns2:bf80e81150e248c48aa8cffdf0021a1f" minOccurs="0"/>
                <xsd:element ref="ns2:od9986d31974458fb3007746ec0bce5f" minOccurs="0"/>
                <xsd:element ref="ns2:k21a64daf20d4502b2796a1c6b8ce6c8" minOccurs="0"/>
                <xsd:element ref="ns2:ef109fd36bcf4bcd9dd945731030600b" minOccurs="0"/>
                <xsd:element ref="ns2:hd9637eefc984b85b6097c6374e15725" minOccurs="0"/>
                <xsd:element ref="ns2:ga0c0bf70a6644469c61b3efa7025301" minOccurs="0"/>
                <xsd:element ref="ns2:i1b478372f814787abd313030b81fcb2" minOccurs="0"/>
                <xsd:element ref="ns2:i0d941ee1e744ffea7aeee9924c91cbb" minOccurs="0"/>
                <xsd:element ref="ns2:m6d26e40ac264097a006193f92232ece" minOccurs="0"/>
                <xsd:element ref="ns2:kf34bcdc8fc34e479d3f94c6210e8e27" minOccurs="0"/>
                <xsd:element ref="ns2:mb88723863e1404388ba3733387d48df" minOccurs="0"/>
                <xsd:element ref="ns2:TaxCatchAll" minOccurs="0"/>
                <xsd:element ref="ns2:k20e0dfa74bf4e44818db03027b0ccd8" minOccurs="0"/>
                <xsd:element ref="ns2:l3c3ea61849e4288a8acc49bb5388e8c" minOccurs="0"/>
                <xsd:element ref="ns2:ec5b2ad5c27b45fb8a00a1f27c7ce1ae" minOccurs="0"/>
                <xsd:element ref="ns2:TaxCatchAllLabel" minOccurs="0"/>
                <xsd:element ref="ns2:b60f8d2dbb984f349d80d8196897f4d3" minOccurs="0"/>
                <xsd:element ref="ns2:TaxKeywordTaxHTField" minOccurs="0"/>
                <xsd:element ref="ns2:m6c7b4717b6346e6a075a59dd47eac69" minOccurs="0"/>
                <xsd:element ref="ns2:ConfidentialityTaxHTField0" minOccurs="0"/>
                <xsd:element ref="ns2:b4224c12c78d42ea9b214de0badf8358" minOccurs="0"/>
                <xsd:element ref="ns2:_dlc_DocId" minOccurs="0"/>
                <xsd:element ref="ns1:RoutingRuleDescription" minOccurs="0"/>
                <xsd:element ref="ns1:ReportOwner" minOccurs="0"/>
                <xsd:element ref="ns2:_dlc_DocIdUrl" minOccurs="0"/>
                <xsd:element ref="ns2:_dlc_DocIdPersistId" minOccurs="0"/>
                <xsd:element ref="ns2:eb54ac91059940029a3cc8a4ff5af673" minOccurs="0"/>
                <xsd:element ref="ns4:MediaServiceDateTaken" minOccurs="0"/>
                <xsd:element ref="ns4: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PageContent" ma:index="8" nillable="true" ma:displayName="Page Content" ma:description="Page Content is a site column created by the Publishing feature. It is used on the Article Page Content Type as the content of the page." ma:internalName="PublishingPageContent">
      <xsd:simpleType>
        <xsd:restriction base="dms:Unknown"/>
      </xsd:simpleType>
    </xsd:element>
    <xsd:element name="PublishingExpirationDate" ma:index="13"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element name="RatingCount" ma:index="31" nillable="true" ma:displayName="Number of Ratings" ma:decimals="0" ma:description="Number of ratings submitted" ma:internalName="RatingCount" ma:readOnly="true">
      <xsd:simpleType>
        <xsd:restriction base="dms:Number"/>
      </xsd:simpleType>
    </xsd:element>
    <xsd:element name="AverageRating" ma:index="38" nillable="true" ma:displayName="Rating (0-5)" ma:decimals="2" ma:description="Average value of all the ratings that have been submitted" ma:internalName="AverageRating" ma:readOnly="true">
      <xsd:simpleType>
        <xsd:restriction base="dms:Number"/>
      </xsd:simpleType>
    </xsd:element>
    <xsd:element name="RoutingRuleDescription" ma:index="67" nillable="true" ma:displayName="Description" ma:description="" ma:hidden="true" ma:internalName="RoutingRuleDescription" ma:readOnly="false">
      <xsd:simpleType>
        <xsd:restriction base="dms:Text">
          <xsd:maxLength value="255"/>
        </xsd:restriction>
      </xsd:simpleType>
    </xsd:element>
    <xsd:element name="ReportOwner" ma:index="68" nillable="true" ma:displayName="Owner (People and Groups)" ma:description="Owner of this document" ma:hidden="true" ma:list="UserInfo" ma:SearchPeopleOnly="false" ma:SharePointGroup="0" ma:internalName="Report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DocumentDescription" ma:index="2" nillable="true" ma:displayName="Document Description" ma:description="Alternate description for documents that can be used for display." ma:internalName="DocumentDescription">
      <xsd:simpleType>
        <xsd:restriction base="dms:Note">
          <xsd:maxLength value="255"/>
        </xsd:restriction>
      </xsd:simpleType>
    </xsd:element>
    <xsd:element name="Owner" ma:index="3" nillable="true" ma:displayName="Owner" ma:list="UserInfo" ma:SharePointGroup="0" ma:internalName="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humbnail1" ma:index="9" nillable="true" ma:displayName="Thumbnail" ma:format="Hyperlink" ma:internalName="Thumbnail1"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ntentID" ma:index="15" nillable="true" ma:displayName="ContentID" ma:indexed="true" ma:internalName="ContentID" ma:readOnly="false">
      <xsd:simpleType>
        <xsd:restriction base="dms:Text">
          <xsd:maxLength value="255"/>
        </xsd:restriction>
      </xsd:simpleType>
    </xsd:element>
    <xsd:element name="Blog_x0020_Name" ma:index="16" nillable="true" ma:displayName="Blog Name" ma:description="Title of an Infopedia Blog" ma:internalName="Blog_x0020_Name">
      <xsd:simpleType>
        <xsd:restriction base="dms:Text">
          <xsd:maxLength value="255"/>
        </xsd:restriction>
      </xsd:simpleType>
    </xsd:element>
    <xsd:element name="Coowner" ma:index="22" nillable="true" ma:displayName="Co-owner" ma:list="UserInfo" ma:SearchPeopleOnly="false" ma:SharePointGroup="0" ma:internalName="Coowner" ma:showField="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FolderExtensions" ma:index="34" nillable="true" ma:displayName="Folder Extensions" ma:description="On-DocSet sub folder to support inactive documents views." ma:internalName="FolderExtensions">
      <xsd:simpleType>
        <xsd:restriction base="dms:Unknown"/>
      </xsd:simpleType>
    </xsd:element>
    <xsd:element name="ParentID1" ma:index="35" nillable="true" ma:displayName="ParentID" ma:description="Used to maintain the parent-child relationship within Document Set and Documents" ma:indexed="true" ma:internalName="ParentID1">
      <xsd:simpleType>
        <xsd:restriction base="dms:Text">
          <xsd:maxLength value="255"/>
        </xsd:restriction>
      </xsd:simpleType>
    </xsd:element>
    <xsd:element name="GenericText2" ma:index="36" nillable="true" ma:displayName="GenericText2" ma:description="Generic field for future features in implementation" ma:indexed="true" ma:internalName="GenericText2">
      <xsd:simpleType>
        <xsd:restriction base="dms:Text">
          <xsd:maxLength value="255"/>
        </xsd:restriction>
      </xsd:simpleType>
    </xsd:element>
    <xsd:element name="GenericHTML1" ma:index="37" nillable="true" ma:displayName="GenericHTML1" ma:description="Generic field for future features in implementation" ma:internalName="GenericHTML1">
      <xsd:simpleType>
        <xsd:restriction base="dms:Unknown"/>
      </xsd:simpleType>
    </xsd:element>
    <xsd:element name="bf80e81150e248c48aa8cffdf0021a1f" ma:index="39" nillable="true" ma:taxonomy="true" ma:internalName="bf80e81150e248c48aa8cffdf0021a1f" ma:taxonomyFieldName="Products" ma:displayName="SMSG Products &amp; Technologies" ma:default="" ma:fieldId="{bf80e811-50e2-48c4-8aa8-cffdf0021a1f}" ma:taxonomyMulti="true" ma:sspId="e385fb40-52d4-4fae-9c5b-3e8ff8a5878e" ma:termSetId="a611a704-4666-406e-a571-a6e9bb4a2dcc" ma:anchorId="f7bdd4ba-8e81-43d6-a504-860f505d5c97" ma:open="false" ma:isKeyword="false">
      <xsd:complexType>
        <xsd:sequence>
          <xsd:element ref="pc:Terms" minOccurs="0" maxOccurs="1"/>
        </xsd:sequence>
      </xsd:complexType>
    </xsd:element>
    <xsd:element name="od9986d31974458fb3007746ec0bce5f" ma:index="40" nillable="true" ma:taxonomy="true" ma:internalName="od9986d31974458fb3007746ec0bce5f" ma:taxonomyFieldName="Languages" ma:displayName="SMSG Languages" ma:default="" ma:fieldId="{8d9986d3-1974-458f-b300-7746ec0bce5f}" ma:taxonomyMulti="true" ma:sspId="e385fb40-52d4-4fae-9c5b-3e8ff8a5878e" ma:termSetId="a611a704-4666-406e-a571-a6e9bb4a2dcc" ma:anchorId="c5f267fd-fa38-4ffe-a1d8-2693d87e90bc" ma:open="false" ma:isKeyword="false">
      <xsd:complexType>
        <xsd:sequence>
          <xsd:element ref="pc:Terms" minOccurs="0" maxOccurs="1"/>
        </xsd:sequence>
      </xsd:complexType>
    </xsd:element>
    <xsd:element name="k21a64daf20d4502b2796a1c6b8ce6c8" ma:index="41" nillable="true" ma:taxonomy="true" ma:internalName="k21a64daf20d4502b2796a1c6b8ce6c8" ma:taxonomyFieldName="Industries" ma:displayName="SMSG Industries" ma:default="" ma:fieldId="{421a64da-f20d-4502-b279-6a1c6b8ce6c8}" ma:taxonomyMulti="true" ma:sspId="e385fb40-52d4-4fae-9c5b-3e8ff8a5878e" ma:termSetId="a611a704-4666-406e-a571-a6e9bb4a2dcc" ma:anchorId="322da17f-7441-43de-8ac8-ca7d62aec02b" ma:open="false" ma:isKeyword="false">
      <xsd:complexType>
        <xsd:sequence>
          <xsd:element ref="pc:Terms" minOccurs="0" maxOccurs="1"/>
        </xsd:sequence>
      </xsd:complexType>
    </xsd:element>
    <xsd:element name="ef109fd36bcf4bcd9dd945731030600b" ma:index="43" nillable="true" ma:taxonomy="true" ma:internalName="ef109fd36bcf4bcd9dd945731030600b" ma:taxonomyFieldName="Region" ma:displayName="SMSG Region" ma:default="" ma:fieldId="{ef109fd3-6bcf-4bcd-9dd9-45731030600b}" ma:taxonomyMulti="true" ma:sspId="e385fb40-52d4-4fae-9c5b-3e8ff8a5878e" ma:termSetId="a611a704-4666-406e-a571-a6e9bb4a2dcc" ma:anchorId="c5404caa-7d82-41c6-82c2-0230c1d96864" ma:open="false" ma:isKeyword="false">
      <xsd:complexType>
        <xsd:sequence>
          <xsd:element ref="pc:Terms" minOccurs="0" maxOccurs="1"/>
        </xsd:sequence>
      </xsd:complexType>
    </xsd:element>
    <xsd:element name="hd9637eefc984b85b6097c6374e15725" ma:index="44" nillable="true" ma:taxonomy="true" ma:internalName="hd9637eefc984b85b6097c6374e15725" ma:taxonomyFieldName="ItemType" ma:displayName="SMSG Item Type" ma:default="" ma:fieldId="{1d9637ee-fc98-4b85-b609-7c6374e15725}" ma:taxonomyMulti="true" ma:sspId="e385fb40-52d4-4fae-9c5b-3e8ff8a5878e" ma:termSetId="a611a704-4666-406e-a571-a6e9bb4a2dcc" ma:anchorId="3d59bf14-be35-4b82-81a4-70bbe2a90cc2" ma:open="false" ma:isKeyword="false">
      <xsd:complexType>
        <xsd:sequence>
          <xsd:element ref="pc:Terms" minOccurs="0" maxOccurs="1"/>
        </xsd:sequence>
      </xsd:complexType>
    </xsd:element>
    <xsd:element name="ga0c0bf70a6644469c61b3efa7025301" ma:index="45" nillable="true" ma:taxonomy="true" ma:internalName="ga0c0bf70a6644469c61b3efa7025301" ma:taxonomyFieldName="ExperienceContentType" ma:displayName="Experience Content Type" ma:default="" ma:fieldId="{0a0c0bf7-0a66-4446-9c61-b3efa7025301}" ma:sspId="e385fb40-52d4-4fae-9c5b-3e8ff8a5878e" ma:termSetId="5ebd4bde-7300-4f6f-8671-0d8e806c9260" ma:anchorId="f79c226e-0a27-41a1-99b5-91ff9ea65615" ma:open="false" ma:isKeyword="false">
      <xsd:complexType>
        <xsd:sequence>
          <xsd:element ref="pc:Terms" minOccurs="0" maxOccurs="1"/>
        </xsd:sequence>
      </xsd:complexType>
    </xsd:element>
    <xsd:element name="i1b478372f814787abd313030b81fcb2" ma:index="47" nillable="true" ma:taxonomy="true" ma:internalName="i1b478372f814787abd313030b81fcb2" ma:taxonomyFieldName="ActivitiesAndPrograms" ma:displayName="SMSG Activities &amp; Programs" ma:default="" ma:fieldId="{21b47837-2f81-4787-abd3-13030b81fcb2}" ma:taxonomyMulti="true" ma:sspId="e385fb40-52d4-4fae-9c5b-3e8ff8a5878e" ma:termSetId="d039009f-2da8-468b-bf5e-ff4693a9f72f" ma:anchorId="846d39ff-6475-4006-99df-de42970d666e" ma:open="false" ma:isKeyword="false">
      <xsd:complexType>
        <xsd:sequence>
          <xsd:element ref="pc:Terms" minOccurs="0" maxOccurs="1"/>
        </xsd:sequence>
      </xsd:complexType>
    </xsd:element>
    <xsd:element name="i0d941ee1e744ffea7aeee9924c91cbb" ma:index="49" nillable="true" ma:taxonomy="true" ma:internalName="i0d941ee1e744ffea7aeee9924c91cbb" ma:taxonomyFieldName="BusinessArchitecture" ma:displayName="SMSG Business Architecture" ma:default="" ma:fieldId="{20d941ee-1e74-4ffe-a7ae-ee9924c91cbb}" ma:taxonomyMulti="true" ma:sspId="e385fb40-52d4-4fae-9c5b-3e8ff8a5878e" ma:termSetId="d039009f-2da8-468b-bf5e-ff4693a9f72f" ma:anchorId="1951c1e0-4cc7-414f-a435-7369277bc757" ma:open="false" ma:isKeyword="false">
      <xsd:complexType>
        <xsd:sequence>
          <xsd:element ref="pc:Terms" minOccurs="0" maxOccurs="1"/>
        </xsd:sequence>
      </xsd:complexType>
    </xsd:element>
    <xsd:element name="m6d26e40ac264097a006193f92232ece" ma:index="50" nillable="true" ma:taxonomy="true" ma:internalName="m6d26e40ac264097a006193f92232ece" ma:taxonomyFieldName="TechnicalLevel" ma:displayName="Technical Level" ma:default="" ma:fieldId="{66d26e40-ac26-4097-a006-193f92232ece}" ma:sspId="e385fb40-52d4-4fae-9c5b-3e8ff8a5878e" ma:termSetId="7123edbd-7265-47b9-9049-04e46d245d8e" ma:anchorId="3c636e1e-6390-429f-a144-68438d32bffe" ma:open="false" ma:isKeyword="false">
      <xsd:complexType>
        <xsd:sequence>
          <xsd:element ref="pc:Terms" minOccurs="0" maxOccurs="1"/>
        </xsd:sequence>
      </xsd:complexType>
    </xsd:element>
    <xsd:element name="kf34bcdc8fc34e479d3f94c6210e8e27" ma:index="51" nillable="true" ma:taxonomy="true" ma:internalName="kf34bcdc8fc34e479d3f94c6210e8e27" ma:taxonomyFieldName="Competitors" ma:displayName="SMSG Competition" ma:default="" ma:fieldId="{4f34bcdc-8fc3-4e47-9d3f-94c6210e8e27}" ma:taxonomyMulti="true" ma:sspId="e385fb40-52d4-4fae-9c5b-3e8ff8a5878e" ma:termSetId="a611a704-4666-406e-a571-a6e9bb4a2dcc" ma:anchorId="718f8fd0-b740-48bc-92ad-5700213c04b2" ma:open="false" ma:isKeyword="false">
      <xsd:complexType>
        <xsd:sequence>
          <xsd:element ref="pc:Terms" minOccurs="0" maxOccurs="1"/>
        </xsd:sequence>
      </xsd:complexType>
    </xsd:element>
    <xsd:element name="mb88723863e1404388ba3733387d48df" ma:index="53" nillable="true" ma:taxonomy="true" ma:internalName="mb88723863e1404388ba3733387d48df" ma:taxonomyFieldName="Audiences" ma:displayName="SMSG Customer Audiences" ma:default="" ma:fieldId="{6b887238-63e1-4043-88ba-3733387d48df}" ma:taxonomyMulti="true" ma:sspId="e385fb40-52d4-4fae-9c5b-3e8ff8a5878e" ma:termSetId="a611a704-4666-406e-a571-a6e9bb4a2dcc" ma:anchorId="8a0280e9-c6e8-4e3c-80d6-8db643b96ddd" ma:open="false" ma:isKeyword="false">
      <xsd:complexType>
        <xsd:sequence>
          <xsd:element ref="pc:Terms" minOccurs="0" maxOccurs="1"/>
        </xsd:sequence>
      </xsd:complexType>
    </xsd:element>
    <xsd:element name="TaxCatchAll" ma:index="54" nillable="true" ma:displayName="Taxonomy Catch All Column" ma:description="" ma:hidden="true" ma:list="{8e3d5b1f-74bf-4cd5-90f8-860d03c4e4d4}" ma:internalName="TaxCatchAll" ma:showField="CatchAllData"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k20e0dfa74bf4e44818db03027b0ccd8" ma:index="55" nillable="true" ma:taxonomy="true" ma:internalName="k20e0dfa74bf4e44818db03027b0ccd8" ma:taxonomyFieldName="Segments" ma:displayName="SMSG Customer Segments" ma:default="" ma:fieldId="{420e0dfa-74bf-4e44-818d-b03027b0ccd8}"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l3c3ea61849e4288a8acc49bb5388e8c" ma:index="57" nillable="true" ma:taxonomy="true" ma:internalName="l3c3ea61849e4288a8acc49bb5388e8c" ma:taxonomyFieldName="Groups" ma:displayName="SMSG Groups" ma:default="" ma:fieldId="{53c3ea61-849e-4288-a8ac-c49bb5388e8c}" ma:taxonomyMulti="true" ma:sspId="e385fb40-52d4-4fae-9c5b-3e8ff8a5878e" ma:termSetId="d039009f-2da8-468b-bf5e-ff4693a9f72f" ma:anchorId="ec38e82f-eddf-4553-aa72-f3bd3c1d5855" ma:open="false" ma:isKeyword="false">
      <xsd:complexType>
        <xsd:sequence>
          <xsd:element ref="pc:Terms" minOccurs="0" maxOccurs="1"/>
        </xsd:sequence>
      </xsd:complexType>
    </xsd:element>
    <xsd:element name="ec5b2ad5c27b45fb8a00a1f27c7ce1ae" ma:index="59" nillable="true" ma:taxonomy="true" ma:internalName="ec5b2ad5c27b45fb8a00a1f27c7ce1ae" ma:taxonomyFieldName="Partners" ma:displayName="SMSG Partners" ma:default="" ma:fieldId="{ec5b2ad5-c27b-45fb-8a00-a1f27c7ce1ae}" ma:taxonomyMulti="true" ma:sspId="e385fb40-52d4-4fae-9c5b-3e8ff8a5878e" ma:termSetId="a611a704-4666-406e-a571-a6e9bb4a2dcc" ma:anchorId="dd1a91fa-3198-4561-9b04-bc737b2a8291" ma:open="false" ma:isKeyword="false">
      <xsd:complexType>
        <xsd:sequence>
          <xsd:element ref="pc:Terms" minOccurs="0" maxOccurs="1"/>
        </xsd:sequence>
      </xsd:complexType>
    </xsd:element>
    <xsd:element name="TaxCatchAllLabel" ma:index="60" nillable="true" ma:displayName="Taxonomy Catch All Column1" ma:description="" ma:hidden="true" ma:list="{8e3d5b1f-74bf-4cd5-90f8-860d03c4e4d4}" ma:internalName="TaxCatchAllLabel" ma:readOnly="true" ma:showField="CatchAllDataLabel"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b60f8d2dbb984f349d80d8196897f4d3" ma:index="61" nillable="true" ma:taxonomy="true" ma:internalName="b60f8d2dbb984f349d80d8196897f4d3" ma:taxonomyFieldName="Roles" ma:displayName="SMSG Roles" ma:default="" ma:fieldId="{b60f8d2d-bb98-4f34-9d80-d8196897f4d3}" ma:taxonomyMulti="true" ma:sspId="e385fb40-52d4-4fae-9c5b-3e8ff8a5878e" ma:termSetId="a611a704-4666-406e-a571-a6e9bb4a2dcc" ma:anchorId="c9a07ef0-4236-4915-97ca-1b3392dac369" ma:open="false" ma:isKeyword="false">
      <xsd:complexType>
        <xsd:sequence>
          <xsd:element ref="pc:Terms" minOccurs="0" maxOccurs="1"/>
        </xsd:sequence>
      </xsd:complexType>
    </xsd:element>
    <xsd:element name="TaxKeywordTaxHTField" ma:index="62" nillable="true" ma:taxonomy="true" ma:internalName="TaxKeywordTaxHTField" ma:taxonomyFieldName="TaxKeyword" ma:displayName="Enterprise Keywords" ma:readOnly="false"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m6c7b4717b6346e6a075a59dd47eac69" ma:index="63" nillable="true" ma:taxonomy="true" ma:internalName="m6c7b4717b6346e6a075a59dd47eac69" ma:taxonomyFieldName="Topics" ma:displayName="SMSG Topics" ma:default="" ma:fieldId="{66c7b471-7b63-46e6-a075-a59dd47eac69}" ma:taxonomyMulti="true" ma:sspId="e385fb40-52d4-4fae-9c5b-3e8ff8a5878e" ma:termSetId="d039009f-2da8-468b-bf5e-ff4693a9f72f" ma:anchorId="ddcce936-3357-448e-8326-e6fdfddfb752" ma:open="false" ma:isKeyword="false">
      <xsd:complexType>
        <xsd:sequence>
          <xsd:element ref="pc:Terms" minOccurs="0" maxOccurs="1"/>
        </xsd:sequence>
      </xsd:complexType>
    </xsd:element>
    <xsd:element name="ConfidentialityTaxHTField0" ma:index="64" ma:taxonomy="true" ma:internalName="ConfidentialityTaxHTField0" ma:taxonomyFieldName="Confidentiality" ma:displayName="Confidentiality" ma:default="5;#Microsoft confidential|461efa83-0283-486a-a8d5-943328f3693f" ma:fieldId="{840a9f3c-1e14-4c21-9dbf-5637765665db}" ma:sspId="e385fb40-52d4-4fae-9c5b-3e8ff8a5878e" ma:termSetId="e0e820dc-7da0-48b9-8472-209c7e82d1d0" ma:anchorId="00000000-0000-0000-0000-000000000000" ma:open="false" ma:isKeyword="false">
      <xsd:complexType>
        <xsd:sequence>
          <xsd:element ref="pc:Terms" minOccurs="0" maxOccurs="1"/>
        </xsd:sequence>
      </xsd:complexType>
    </xsd:element>
    <xsd:element name="b4224c12c78d42ea9b214de0badf8358" ma:index="65" nillable="true" ma:taxonomy="true" ma:internalName="b4224c12c78d42ea9b214de0badf8358" ma:taxonomyFieldName="EnterpriseDomainTags" ma:displayName="EnterpriseDomainTags" ma:default="" ma:fieldId="{b4224c12-c78d-42ea-9b21-4de0badf8358}" ma:taxonomyMulti="true" ma:sspId="e385fb40-52d4-4fae-9c5b-3e8ff8a5878e" ma:termSetId="d039009f-2da8-468b-bf5e-ff4693a9f72f" ma:anchorId="00000000-0000-0000-0000-000000000000" ma:open="false" ma:isKeyword="false">
      <xsd:complexType>
        <xsd:sequence>
          <xsd:element ref="pc:Terms" minOccurs="0" maxOccurs="1"/>
        </xsd:sequence>
      </xsd:complexType>
    </xsd:element>
    <xsd:element name="_dlc_DocId" ma:index="66" nillable="true" ma:displayName="Document ID Value" ma:description="The value of the document ID assigned to this item." ma:indexed="true" ma:internalName="_dlc_DocId" ma:readOnly="true">
      <xsd:simpleType>
        <xsd:restriction base="dms:Text"/>
      </xsd:simpleType>
    </xsd:element>
    <xsd:element name="_dlc_DocIdUrl" ma:index="6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70" nillable="true" ma:displayName="Persist ID" ma:description="Keep ID on add." ma:hidden="true" ma:internalName="_dlc_DocIdPersistId" ma:readOnly="true">
      <xsd:simpleType>
        <xsd:restriction base="dms:Boolean"/>
      </xsd:simpleType>
    </xsd:element>
    <xsd:element name="eb54ac91059940029a3cc8a4ff5af673" ma:index="71" nillable="true" ma:taxonomy="true" ma:internalName="eb54ac91059940029a3cc8a4ff5af673" ma:taxonomyFieldName="SMSGDomain" ma:displayName="SMSG Domain" ma:default="" ma:fieldId="{eb54ac91-0599-4002-9a3c-c8a4ff5af673}"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PublishDate" ma:index="4" nillable="true" ma:displayName="PublishDate" ma:description="Used in Blog Posts, this date is used to specify the Blog Article Date." ma:format="DateOnly" ma:internalName="PublishDate">
      <xsd:simpleType>
        <xsd:restriction base="dms:DateTime"/>
      </xsd:simpleType>
    </xsd:element>
    <xsd:element name="ApplyWorkflowRules" ma:index="14" nillable="true" ma:displayName="ApplyWorkflowRules" ma:default="Yes" ma:description="This columns is used to help to apply the workflow rules on Document Sets / Documents. by Default the Value is Yes" ma:format="Dropdown" ma:internalName="ApplyWorkflowRules" ma:readOnly="false">
      <xsd:simpleType>
        <xsd:restriction base="dms:Choice">
          <xsd:enumeration value="Yes"/>
          <xsd:enumeration value="No"/>
        </xsd:restriction>
      </xsd:simpleType>
    </xsd:element>
  </xsd:schema>
  <xsd:schema xmlns:xsd="http://www.w3.org/2001/XMLSchema" xmlns:xs="http://www.w3.org/2001/XMLSchema" xmlns:dms="http://schemas.microsoft.com/office/2006/documentManagement/types" xmlns:pc="http://schemas.microsoft.com/office/infopath/2007/PartnerControls" targetNamespace="b3bc04a5-d503-43b1-b98c-a8cf663329d9" elementFormDefault="qualified">
    <xsd:import namespace="http://schemas.microsoft.com/office/2006/documentManagement/types"/>
    <xsd:import namespace="http://schemas.microsoft.com/office/infopath/2007/PartnerControls"/>
    <xsd:element name="MediaServiceDateTaken" ma:index="72" nillable="true" ma:displayName="MediaServiceDateTaken" ma:description="" ma:hidden="true" ma:internalName="MediaServiceDateTaken" ma:readOnly="true">
      <xsd:simpleType>
        <xsd:restriction base="dms:Text"/>
      </xsd:simpleType>
    </xsd:element>
    <xsd:element name="MediaServiceAutoTags" ma:index="73" nillable="true" ma:displayName="MediaServiceAutoTags" ma:description="" ma:internalName="MediaServiceAutoTag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DocumentDescription xmlns="230e9df3-be65-4c73-a93b-d1236ebd677e">L100 Cognitive Services overview deck - updated with Bing Entity Search</DocumentDescription>
    <od9986d31974458fb3007746ec0bce5f xmlns="230e9df3-be65-4c73-a93b-d1236ebd677e">
      <Terms xmlns="http://schemas.microsoft.com/office/infopath/2007/PartnerControls"/>
    </od9986d31974458fb3007746ec0bce5f>
    <hd9637eefc984b85b6097c6374e15725 xmlns="230e9df3-be65-4c73-a93b-d1236ebd677e">
      <Terms xmlns="http://schemas.microsoft.com/office/infopath/2007/PartnerControls">
        <TermInfo xmlns="http://schemas.microsoft.com/office/infopath/2007/PartnerControls">
          <TermName xmlns="http://schemas.microsoft.com/office/infopath/2007/PartnerControls">customer presentations</TermName>
          <TermId xmlns="http://schemas.microsoft.com/office/infopath/2007/PartnerControls">18e9ae94-e321-4eea-82d2-ad5b2f470f3c</TermId>
        </TermInfo>
      </Terms>
    </hd9637eefc984b85b6097c6374e15725>
    <k20e0dfa74bf4e44818db03027b0ccd8 xmlns="230e9df3-be65-4c73-a93b-d1236ebd677e">
      <Terms xmlns="http://schemas.microsoft.com/office/infopath/2007/PartnerControls"/>
    </k20e0dfa74bf4e44818db03027b0ccd8>
    <Owner xmlns="230e9df3-be65-4c73-a93b-d1236ebd677e">
      <UserInfo>
        <DisplayName>Bonnie McCracken</DisplayName>
        <AccountId>79233</AccountId>
        <AccountType/>
      </UserInfo>
    </Owner>
    <PublishDate xmlns="230E9DF3-BE65-4C73-A93B-D1236EBD677E" xsi:nil="true"/>
    <GenericHTML1 xmlns="230e9df3-be65-4c73-a93b-d1236ebd677e" xsi:nil="true"/>
    <k21a64daf20d4502b2796a1c6b8ce6c8 xmlns="230e9df3-be65-4c73-a93b-d1236ebd677e">
      <Terms xmlns="http://schemas.microsoft.com/office/infopath/2007/PartnerControls"/>
    </k21a64daf20d4502b2796a1c6b8ce6c8>
    <l3c3ea61849e4288a8acc49bb5388e8c xmlns="230e9df3-be65-4c73-a93b-d1236ebd677e">
      <Terms xmlns="http://schemas.microsoft.com/office/infopath/2007/PartnerControls"/>
    </l3c3ea61849e4288a8acc49bb5388e8c>
    <ConfidentialityTaxHTField0 xmlns="230e9df3-be65-4c73-a93b-d1236ebd677e">
      <Terms xmlns="http://schemas.microsoft.com/office/infopath/2007/PartnerControls">
        <TermInfo xmlns="http://schemas.microsoft.com/office/infopath/2007/PartnerControls">
          <TermName xmlns="http://schemas.microsoft.com/office/infopath/2007/PartnerControls">Microsoft confidential</TermName>
          <TermId xmlns="http://schemas.microsoft.com/office/infopath/2007/PartnerControls">461efa83-0283-486a-a8d5-943328f3693f</TermId>
        </TermInfo>
      </Terms>
    </ConfidentialityTaxHTField0>
    <Blog_x0020_Name xmlns="230e9df3-be65-4c73-a93b-d1236ebd677e" xsi:nil="true"/>
    <FolderExtensions xmlns="230e9df3-be65-4c73-a93b-d1236ebd677e" xsi:nil="true"/>
    <eb54ac91059940029a3cc8a4ff5af673 xmlns="230e9df3-be65-4c73-a93b-d1236ebd677e">
      <Terms xmlns="http://schemas.microsoft.com/office/infopath/2007/PartnerControls">
        <TermInfo xmlns="http://schemas.microsoft.com/office/infopath/2007/PartnerControls">
          <TermName xmlns="http://schemas.microsoft.com/office/infopath/2007/PartnerControls">Cloud and Enterprise</TermName>
          <TermId xmlns="http://schemas.microsoft.com/office/infopath/2007/PartnerControls">adc2fe87-c79a-4ded-a449-3f86b954069d</TermId>
        </TermInfo>
      </Terms>
    </eb54ac91059940029a3cc8a4ff5af673>
    <PublishingPageContent xmlns="http://schemas.microsoft.com/sharepoint/v3" xsi:nil="true"/>
    <ContentID xmlns="230e9df3-be65-4c73-a93b-d1236ebd677e" xsi:nil="true"/>
    <Coowner xmlns="230e9df3-be65-4c73-a93b-d1236ebd677e">
      <UserInfo>
        <DisplayName>i:0#.f|membership|bmarb@microsoft.com</DisplayName>
        <AccountId>115203</AccountId>
        <AccountType/>
      </UserInfo>
      <UserInfo>
        <DisplayName>i:0#.f|membership|sonyal@microsoft.com</DisplayName>
        <AccountId>82642</AccountId>
        <AccountType/>
      </UserInfo>
      <UserInfo>
        <DisplayName>i:0#.f|membership|v-russr@microsoft.com</DisplayName>
        <AccountId>39214</AccountId>
        <AccountType/>
      </UserInfo>
      <UserInfo>
        <DisplayName>i:0#.f|membership|gibattag@microsoft.com</DisplayName>
        <AccountId>802</AccountId>
        <AccountType/>
      </UserInfo>
      <UserInfo>
        <DisplayName>i:0#.f|membership|v-danaja@microsoft.com</DisplayName>
        <AccountId>176</AccountId>
        <AccountType/>
      </UserInfo>
    </Coowner>
    <ef109fd36bcf4bcd9dd945731030600b xmlns="230e9df3-be65-4c73-a93b-d1236ebd677e">
      <Terms xmlns="http://schemas.microsoft.com/office/infopath/2007/PartnerControls"/>
    </ef109fd36bcf4bcd9dd945731030600b>
    <ApplyWorkflowRules xmlns="230E9DF3-BE65-4C73-A93B-D1236EBD677E">Yes</ApplyWorkflowRules>
    <bf80e81150e248c48aa8cffdf0021a1f xmlns="230e9df3-be65-4c73-a93b-d1236ebd677e">
      <Terms xmlns="http://schemas.microsoft.com/office/infopath/2007/PartnerControls"/>
    </bf80e81150e248c48aa8cffdf0021a1f>
    <ec5b2ad5c27b45fb8a00a1f27c7ce1ae xmlns="230e9df3-be65-4c73-a93b-d1236ebd677e">
      <Terms xmlns="http://schemas.microsoft.com/office/infopath/2007/PartnerControls"/>
    </ec5b2ad5c27b45fb8a00a1f27c7ce1ae>
    <m6d26e40ac264097a006193f92232ece xmlns="230e9df3-be65-4c73-a93b-d1236ebd677e">
      <Terms xmlns="http://schemas.microsoft.com/office/infopath/2007/PartnerControls">
        <TermInfo xmlns="http://schemas.microsoft.com/office/infopath/2007/PartnerControls">
          <TermName xmlns="http://schemas.microsoft.com/office/infopath/2007/PartnerControls">100</TermName>
          <TermId xmlns="http://schemas.microsoft.com/office/infopath/2007/PartnerControls">7d022d07-ff67-4af8-910d-8ea6b46b5908</TermId>
        </TermInfo>
      </Terms>
    </m6d26e40ac264097a006193f92232ece>
    <b60f8d2dbb984f349d80d8196897f4d3 xmlns="230e9df3-be65-4c73-a93b-d1236ebd677e">
      <Terms xmlns="http://schemas.microsoft.com/office/infopath/2007/PartnerControls"/>
    </b60f8d2dbb984f349d80d8196897f4d3>
    <Thumbnail1 xmlns="230e9df3-be65-4c73-a93b-d1236ebd677e">
      <Url>https://microsoft.sharepoint.com/sites/Infopedia_G01KC/Media/Thumbnails/G01KC-1-29493/Cognitive Services Walking Deck.png</Url>
      <Description>/sites/Infopedia_G01KC/Media/Thumbnails/G01KC-1-29493/Cognitive Services Walking Deck.png</Description>
    </Thumbnail1>
    <i0d941ee1e744ffea7aeee9924c91cbb xmlns="230e9df3-be65-4c73-a93b-d1236ebd677e">
      <Terms xmlns="http://schemas.microsoft.com/office/infopath/2007/PartnerControls">
        <TermInfo xmlns="http://schemas.microsoft.com/office/infopath/2007/PartnerControls">
          <TermName xmlns="http://schemas.microsoft.com/office/infopath/2007/PartnerControls">machine learning</TermName>
          <TermId xmlns="http://schemas.microsoft.com/office/infopath/2007/PartnerControls">912b89bd-3197-4d37-838b-dea3c299099a</TermId>
        </TermInfo>
      </Terms>
    </i0d941ee1e744ffea7aeee9924c91cbb>
    <PublishingExpirationDate xmlns="http://schemas.microsoft.com/sharepoint/v3" xsi:nil="true"/>
    <ga0c0bf70a6644469c61b3efa7025301 xmlns="230e9df3-be65-4c73-a93b-d1236ebd677e">
      <Terms xmlns="http://schemas.microsoft.com/office/infopath/2007/PartnerControls"/>
    </ga0c0bf70a6644469c61b3efa7025301>
    <RoutingRuleDescription xmlns="http://schemas.microsoft.com/sharepoint/v3" xsi:nil="true"/>
    <i1b478372f814787abd313030b81fcb2 xmlns="230e9df3-be65-4c73-a93b-d1236ebd677e">
      <Terms xmlns="http://schemas.microsoft.com/office/infopath/2007/PartnerControls"/>
    </i1b478372f814787abd313030b81fcb2>
    <TaxKeywordTaxHTField xmlns="230e9df3-be65-4c73-a93b-d1236ebd677e">
      <Terms xmlns="http://schemas.microsoft.com/office/infopath/2007/PartnerControls">
        <TermInfo xmlns="http://schemas.microsoft.com/office/infopath/2007/PartnerControls">
          <TermName xmlns="http://schemas.microsoft.com/office/infopath/2007/PartnerControls">Cognitive Services</TermName>
          <TermId xmlns="http://schemas.microsoft.com/office/infopath/2007/PartnerControls">c8f23e1a-bb25-4c5c-90fa-bef719796b30</TermId>
        </TermInfo>
        <TermInfo xmlns="http://schemas.microsoft.com/office/infopath/2007/PartnerControls">
          <TermName xmlns="http://schemas.microsoft.com/office/infopath/2007/PartnerControls">data ＆ ai</TermName>
          <TermId xmlns="http://schemas.microsoft.com/office/infopath/2007/PartnerControls">5442ab1f-79c2-4462-93de-23b6e6f629dc</TermId>
        </TermInfo>
        <TermInfo xmlns="http://schemas.microsoft.com/office/infopath/2007/PartnerControls">
          <TermName xmlns="http://schemas.microsoft.com/office/infopath/2007/PartnerControls">artificial neural networks</TermName>
          <TermId xmlns="http://schemas.microsoft.com/office/infopath/2007/PartnerControls">3c500d92-4690-4bad-aebe-572cfbcdbf7b</TermId>
        </TermInfo>
        <TermInfo xmlns="http://schemas.microsoft.com/office/infopath/2007/PartnerControls">
          <TermName xmlns="http://schemas.microsoft.com/office/infopath/2007/PartnerControls">Deep Learning</TermName>
          <TermId xmlns="http://schemas.microsoft.com/office/infopath/2007/PartnerControls">02be91e4-530a-485b-a9b5-0370a3cd2ab1</TermId>
        </TermInfo>
        <TermInfo xmlns="http://schemas.microsoft.com/office/infopath/2007/PartnerControls">
          <TermName xmlns="http://schemas.microsoft.com/office/infopath/2007/PartnerControls">Microsoft AI</TermName>
          <TermId xmlns="http://schemas.microsoft.com/office/infopath/2007/PartnerControls">cb4d3430-a930-426e-b7fa-8ba1a0cc0d4d</TermId>
        </TermInfo>
        <TermInfo xmlns="http://schemas.microsoft.com/office/infopath/2007/PartnerControls">
          <TermName xmlns="http://schemas.microsoft.com/office/infopath/2007/PartnerControls">Bot Framework</TermName>
          <TermId xmlns="http://schemas.microsoft.com/office/infopath/2007/PartnerControls">742525c4-132b-4c60-a989-0c25275659d6</TermId>
        </TermInfo>
      </Terms>
    </TaxKeywordTaxHTField>
    <ReportOwner xmlns="http://schemas.microsoft.com/sharepoint/v3">
      <UserInfo>
        <DisplayName/>
        <AccountId xsi:nil="true"/>
        <AccountType/>
      </UserInfo>
    </ReportOwner>
    <b4224c12c78d42ea9b214de0badf8358 xmlns="230e9df3-be65-4c73-a93b-d1236ebd677e">
      <Terms xmlns="http://schemas.microsoft.com/office/infopath/2007/PartnerControls"/>
    </b4224c12c78d42ea9b214de0badf8358>
    <TaxCatchAll xmlns="230e9df3-be65-4c73-a93b-d1236ebd677e">
      <Value>16</Value>
      <Value>5</Value>
      <Value>21</Value>
      <Value>2166</Value>
      <Value>2165</Value>
      <Value>2164</Value>
      <Value>2163</Value>
      <Value>2162</Value>
      <Value>2161</Value>
      <Value>1104</Value>
      <Value>374</Value>
    </TaxCatchAll>
    <ParentID1 xmlns="230e9df3-be65-4c73-a93b-d1236ebd677e">G01KC-1-29467</ParentID1>
    <mb88723863e1404388ba3733387d48df xmlns="230e9df3-be65-4c73-a93b-d1236ebd677e">
      <Terms xmlns="http://schemas.microsoft.com/office/infopath/2007/PartnerControls"/>
    </mb88723863e1404388ba3733387d48df>
    <GenericText2 xmlns="230e9df3-be65-4c73-a93b-d1236ebd677e" xsi:nil="true"/>
    <kf34bcdc8fc34e479d3f94c6210e8e27 xmlns="230e9df3-be65-4c73-a93b-d1236ebd677e">
      <Terms xmlns="http://schemas.microsoft.com/office/infopath/2007/PartnerControls"/>
    </kf34bcdc8fc34e479d3f94c6210e8e27>
    <m6c7b4717b6346e6a075a59dd47eac69 xmlns="230e9df3-be65-4c73-a93b-d1236ebd677e">
      <Terms xmlns="http://schemas.microsoft.com/office/infopath/2007/PartnerControls"/>
    </m6c7b4717b6346e6a075a59dd47eac69>
    <_dlc_DocId xmlns="230e9df3-be65-4c73-a93b-d1236ebd677e">G01KC-99682991-29493</_dlc_DocId>
    <_dlc_DocIdUrl xmlns="230e9df3-be65-4c73-a93b-d1236ebd677e">
      <Url>https://microsoft.sharepoint.com/sites/Infopedia_G01KC/_layouts/15/DocIdRedir.aspx?ID=G01KC-99682991-29493</Url>
      <Description>G01KC-99682991-29493</Description>
    </_dlc_DocIdUrl>
  </documentManagement>
</p:properties>
</file>

<file path=customXml/itemProps1.xml><?xml version="1.0" encoding="utf-8"?>
<ds:datastoreItem xmlns:ds="http://schemas.openxmlformats.org/officeDocument/2006/customXml" ds:itemID="{D1A2671C-3EA9-4303-A3AF-21B084BD981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30e9df3-be65-4c73-a93b-d1236ebd677e"/>
    <ds:schemaRef ds:uri="230E9DF3-BE65-4C73-A93B-D1236EBD677E"/>
    <ds:schemaRef ds:uri="b3bc04a5-d503-43b1-b98c-a8cf663329d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2DCA0C2-3BD0-4C52-89B7-C318BD3A27D3}">
  <ds:schemaRefs>
    <ds:schemaRef ds:uri="http://schemas.microsoft.com/sharepoint/events"/>
  </ds:schemaRefs>
</ds:datastoreItem>
</file>

<file path=customXml/itemProps3.xml><?xml version="1.0" encoding="utf-8"?>
<ds:datastoreItem xmlns:ds="http://schemas.openxmlformats.org/officeDocument/2006/customXml" ds:itemID="{32496275-FE4D-4F4D-84CD-F9A933A29CCA}">
  <ds:schemaRefs>
    <ds:schemaRef ds:uri="http://schemas.microsoft.com/sharepoint/v3/contenttype/forms"/>
  </ds:schemaRefs>
</ds:datastoreItem>
</file>

<file path=customXml/itemProps4.xml><?xml version="1.0" encoding="utf-8"?>
<ds:datastoreItem xmlns:ds="http://schemas.openxmlformats.org/officeDocument/2006/customXml" ds:itemID="{AA3C696E-E607-4355-96D5-B0B0ECAB089A}">
  <ds:schemaRefs>
    <ds:schemaRef ds:uri="http://schemas.openxmlformats.org/package/2006/metadata/core-properties"/>
    <ds:schemaRef ds:uri="http://schemas.microsoft.com/sharepoint/v3"/>
    <ds:schemaRef ds:uri="http://purl.org/dc/terms/"/>
    <ds:schemaRef ds:uri="http://schemas.microsoft.com/office/infopath/2007/PartnerControls"/>
    <ds:schemaRef ds:uri="http://schemas.microsoft.com/office/2006/documentManagement/types"/>
    <ds:schemaRef ds:uri="b3bc04a5-d503-43b1-b98c-a8cf663329d9"/>
    <ds:schemaRef ds:uri="http://purl.org/dc/elements/1.1/"/>
    <ds:schemaRef ds:uri="http://schemas.microsoft.com/office/2006/metadata/properties"/>
    <ds:schemaRef ds:uri="230e9df3-be65-4c73-a93b-d1236ebd677e"/>
    <ds:schemaRef ds:uri="230E9DF3-BE65-4C73-A93B-D1236EBD677E"/>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15874</TotalTime>
  <Words>1401</Words>
  <Application>Microsoft Office PowerPoint</Application>
  <PresentationFormat>Custom</PresentationFormat>
  <Paragraphs>141</Paragraphs>
  <Slides>17</Slides>
  <Notes>17</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17</vt:i4>
      </vt:variant>
    </vt:vector>
  </HeadingPairs>
  <TitlesOfParts>
    <vt:vector size="28" baseType="lpstr">
      <vt:lpstr>Arial</vt:lpstr>
      <vt:lpstr>Calibri</vt:lpstr>
      <vt:lpstr>Consolas</vt:lpstr>
      <vt:lpstr>Segoe UI</vt:lpstr>
      <vt:lpstr>Segoe UI Light</vt:lpstr>
      <vt:lpstr>Segoe UI Semibold</vt:lpstr>
      <vt:lpstr>Segoe UI Semilight</vt:lpstr>
      <vt:lpstr>Wingdings</vt:lpstr>
      <vt:lpstr>WHITE TEMPLATE</vt:lpstr>
      <vt:lpstr>SMSG Readiness Master Template 16x9_MODIFIED</vt:lpstr>
      <vt:lpstr>2_SMSG Readiness Master Template 16x9_MODIFIED</vt:lpstr>
      <vt:lpstr>Introduction to Natural Language Processing</vt:lpstr>
      <vt:lpstr>Agenda</vt:lpstr>
      <vt:lpstr>What is NLP </vt:lpstr>
      <vt:lpstr>History of NLP</vt:lpstr>
      <vt:lpstr>NLP Tasks</vt:lpstr>
      <vt:lpstr>PowerPoint Presentation</vt:lpstr>
      <vt:lpstr>Applications for Social Media</vt:lpstr>
      <vt:lpstr>Challenges in Social Media</vt:lpstr>
      <vt:lpstr>Cloud enabled uses of NLP </vt:lpstr>
      <vt:lpstr>More NLP uses</vt:lpstr>
      <vt:lpstr>NLP Demo</vt:lpstr>
      <vt:lpstr>PowerPoint Presentation</vt:lpstr>
      <vt:lpstr>Cloud – Azure Text Analytics API</vt:lpstr>
      <vt:lpstr>Cloud – AWS Comprehend</vt:lpstr>
      <vt:lpstr>NLP Using Python NLTK</vt:lpstr>
      <vt:lpstr>Resources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Cognitive Services Walking Deck - L100</dc:title>
  <dc:creator>Giampaolo Battaglia</dc:creator>
  <cp:keywords>Bot Framework; artificial neural networks; Deep Learning; Cognitive Services; Microsoft AI; data ＆ ai</cp:keywords>
  <cp:lastModifiedBy>Sumit Sengupta</cp:lastModifiedBy>
  <cp:revision>201</cp:revision>
  <dcterms:created xsi:type="dcterms:W3CDTF">2017-05-09T23:56:57Z</dcterms:created>
  <dcterms:modified xsi:type="dcterms:W3CDTF">2018-01-23T20:41:33Z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gibattag@microsoft.com</vt:lpwstr>
  </property>
  <property fmtid="{D5CDD505-2E9C-101B-9397-08002B2CF9AE}" pid="6" name="MSIP_Label_f42aa342-8706-4288-bd11-ebb85995028c_SetDate">
    <vt:lpwstr>2017-05-09T17:06:37.2947641-07:00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0x0101000E4CB7077FEE4FF7AE86D4A500EEC780030016C849C62B10EB41ACA8C7EEDEF40BB20099ECF64382448D48A56095091C66B1A9</vt:lpwstr>
  </property>
  <property fmtid="{D5CDD505-2E9C-101B-9397-08002B2CF9AE}" pid="12" name="TaxKeyword">
    <vt:lpwstr>2166;#Cognitive Services|c8f23e1a-bb25-4c5c-90fa-bef719796b30;#2165;#data ＆ ai|5442ab1f-79c2-4462-93de-23b6e6f629dc;#2164;#artificial neural networks|3c500d92-4690-4bad-aebe-572cfbcdbf7b;#2163;#Deep Learning|02be91e4-530a-485b-a9b5-0370a3cd2ab1;#2162;#Mic</vt:lpwstr>
  </property>
  <property fmtid="{D5CDD505-2E9C-101B-9397-08002B2CF9AE}" pid="13" name="Audiences">
    <vt:lpwstr/>
  </property>
  <property fmtid="{D5CDD505-2E9C-101B-9397-08002B2CF9AE}" pid="14" name="Region">
    <vt:lpwstr/>
  </property>
  <property fmtid="{D5CDD505-2E9C-101B-9397-08002B2CF9AE}" pid="15" name="Confidentiality">
    <vt:lpwstr>5;#Microsoft confidential|461efa83-0283-486a-a8d5-943328f3693f</vt:lpwstr>
  </property>
  <property fmtid="{D5CDD505-2E9C-101B-9397-08002B2CF9AE}" pid="16" name="Industries">
    <vt:lpwstr/>
  </property>
  <property fmtid="{D5CDD505-2E9C-101B-9397-08002B2CF9AE}" pid="17" name="Roles">
    <vt:lpwstr/>
  </property>
  <property fmtid="{D5CDD505-2E9C-101B-9397-08002B2CF9AE}" pid="18" name="Competitors">
    <vt:lpwstr/>
  </property>
  <property fmtid="{D5CDD505-2E9C-101B-9397-08002B2CF9AE}" pid="19" name="SMSGDomain">
    <vt:lpwstr>21;#Cloud and Enterprise|adc2fe87-c79a-4ded-a449-3f86b954069d</vt:lpwstr>
  </property>
  <property fmtid="{D5CDD505-2E9C-101B-9397-08002B2CF9AE}" pid="20" name="BusinessArchitecture">
    <vt:lpwstr>374;#machine learning|912b89bd-3197-4d37-838b-dea3c299099a</vt:lpwstr>
  </property>
  <property fmtid="{D5CDD505-2E9C-101B-9397-08002B2CF9AE}" pid="21" name="Products">
    <vt:lpwstr/>
  </property>
  <property fmtid="{D5CDD505-2E9C-101B-9397-08002B2CF9AE}" pid="22" name="ActivitiesAndPrograms">
    <vt:lpwstr/>
  </property>
  <property fmtid="{D5CDD505-2E9C-101B-9397-08002B2CF9AE}" pid="23" name="Segments">
    <vt:lpwstr/>
  </property>
  <property fmtid="{D5CDD505-2E9C-101B-9397-08002B2CF9AE}" pid="24" name="Partners">
    <vt:lpwstr/>
  </property>
  <property fmtid="{D5CDD505-2E9C-101B-9397-08002B2CF9AE}" pid="25" name="Topics">
    <vt:lpwstr/>
  </property>
  <property fmtid="{D5CDD505-2E9C-101B-9397-08002B2CF9AE}" pid="26" name="Groups">
    <vt:lpwstr/>
  </property>
  <property fmtid="{D5CDD505-2E9C-101B-9397-08002B2CF9AE}" pid="27" name="_dlc_DocIdItemGuid">
    <vt:lpwstr>d8539686-2b70-40fa-be8a-2e3513954b36</vt:lpwstr>
  </property>
  <property fmtid="{D5CDD505-2E9C-101B-9397-08002B2CF9AE}" pid="28" name="ItemType">
    <vt:lpwstr>16;#customer presentations|18e9ae94-e321-4eea-82d2-ad5b2f470f3c</vt:lpwstr>
  </property>
  <property fmtid="{D5CDD505-2E9C-101B-9397-08002B2CF9AE}" pid="29" name="ga0c0bf70a6644469c61b3efa7025301">
    <vt:lpwstr/>
  </property>
  <property fmtid="{D5CDD505-2E9C-101B-9397-08002B2CF9AE}" pid="30" name="ExperienceContentType">
    <vt:lpwstr/>
  </property>
  <property fmtid="{D5CDD505-2E9C-101B-9397-08002B2CF9AE}" pid="31" name="SMSGTags">
    <vt:lpwstr/>
  </property>
  <property fmtid="{D5CDD505-2E9C-101B-9397-08002B2CF9AE}" pid="32" name="EnterpriseDomainTags">
    <vt:lpwstr/>
  </property>
  <property fmtid="{D5CDD505-2E9C-101B-9397-08002B2CF9AE}" pid="33" name="Languages">
    <vt:lpwstr/>
  </property>
  <property fmtid="{D5CDD505-2E9C-101B-9397-08002B2CF9AE}" pid="34" name="TechnicalLevel">
    <vt:lpwstr>1104;#100|7d022d07-ff67-4af8-910d-8ea6b46b5908</vt:lpwstr>
  </property>
  <property fmtid="{D5CDD505-2E9C-101B-9397-08002B2CF9AE}" pid="35" name="ldac8aee9d1f469e8cd8c3f8d6a615f2">
    <vt:lpwstr/>
  </property>
  <property fmtid="{D5CDD505-2E9C-101B-9397-08002B2CF9AE}" pid="36" name="_docset_NoMedatataSyncRequired">
    <vt:lpwstr>False</vt:lpwstr>
  </property>
  <property fmtid="{D5CDD505-2E9C-101B-9397-08002B2CF9AE}" pid="37" name="_dlc_policyId">
    <vt:lpwstr/>
  </property>
  <property fmtid="{D5CDD505-2E9C-101B-9397-08002B2CF9AE}" pid="38" name="ItemRetentionFormula">
    <vt:lpwstr/>
  </property>
  <property fmtid="{D5CDD505-2E9C-101B-9397-08002B2CF9AE}" pid="39" name="of67e5d4b76f4a9db8769983fda9cec0">
    <vt:lpwstr/>
  </property>
  <property fmtid="{D5CDD505-2E9C-101B-9397-08002B2CF9AE}" pid="40" name="NewsType">
    <vt:lpwstr/>
  </property>
  <property fmtid="{D5CDD505-2E9C-101B-9397-08002B2CF9AE}" pid="41" name="MSProducts">
    <vt:lpwstr/>
  </property>
  <property fmtid="{D5CDD505-2E9C-101B-9397-08002B2CF9AE}" pid="42" name="j3562c58ee414e028925bc902cfc01a1">
    <vt:lpwstr/>
  </property>
  <property fmtid="{D5CDD505-2E9C-101B-9397-08002B2CF9AE}" pid="43" name="l6f004f21209409da86a713c0f24627d">
    <vt:lpwstr/>
  </property>
  <property fmtid="{D5CDD505-2E9C-101B-9397-08002B2CF9AE}" pid="44" name="la4444b61d19467597d63190b69ac227">
    <vt:lpwstr/>
  </property>
  <property fmtid="{D5CDD505-2E9C-101B-9397-08002B2CF9AE}" pid="45" name="MSProductsTaxHTField0">
    <vt:lpwstr/>
  </property>
  <property fmtid="{D5CDD505-2E9C-101B-9397-08002B2CF9AE}" pid="46" name="e8080b0481964c759b2c36ae49591b31">
    <vt:lpwstr/>
  </property>
  <property fmtid="{D5CDD505-2E9C-101B-9397-08002B2CF9AE}" pid="47" name="EmployeeRole">
    <vt:lpwstr/>
  </property>
  <property fmtid="{D5CDD505-2E9C-101B-9397-08002B2CF9AE}" pid="48" name="NewsTopic">
    <vt:lpwstr/>
  </property>
  <property fmtid="{D5CDD505-2E9C-101B-9397-08002B2CF9AE}" pid="49" name="NewsSource">
    <vt:lpwstr/>
  </property>
  <property fmtid="{D5CDD505-2E9C-101B-9397-08002B2CF9AE}" pid="50" name="MSPhysicalGeography">
    <vt:lpwstr/>
  </property>
  <property fmtid="{D5CDD505-2E9C-101B-9397-08002B2CF9AE}" pid="51" name="LastSharedByUser">
    <vt:lpwstr>ahassem@microsoft.com</vt:lpwstr>
  </property>
  <property fmtid="{D5CDD505-2E9C-101B-9397-08002B2CF9AE}" pid="52" name="LastSharedByTime">
    <vt:filetime>2017-11-22T15:43:21Z</vt:filetime>
  </property>
  <property fmtid="{D5CDD505-2E9C-101B-9397-08002B2CF9AE}" pid="53" name="SharedWithUsers">
    <vt:lpwstr>4093;#Moushmi Kamat;#5652;#Ahmed Howaidy</vt:lpwstr>
  </property>
</Properties>
</file>